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9" r:id="rId1"/>
    <p:sldMasterId id="2147483808" r:id="rId2"/>
    <p:sldMasterId id="2147483826" r:id="rId3"/>
  </p:sldMasterIdLst>
  <p:notesMasterIdLst>
    <p:notesMasterId r:id="rId58"/>
  </p:notesMasterIdLst>
  <p:handoutMasterIdLst>
    <p:handoutMasterId r:id="rId59"/>
  </p:handoutMasterIdLst>
  <p:sldIdLst>
    <p:sldId id="256" r:id="rId4"/>
    <p:sldId id="257" r:id="rId5"/>
    <p:sldId id="322" r:id="rId6"/>
    <p:sldId id="335" r:id="rId7"/>
    <p:sldId id="336" r:id="rId8"/>
    <p:sldId id="348" r:id="rId9"/>
    <p:sldId id="337" r:id="rId10"/>
    <p:sldId id="346" r:id="rId11"/>
    <p:sldId id="347" r:id="rId12"/>
    <p:sldId id="349" r:id="rId13"/>
    <p:sldId id="259" r:id="rId14"/>
    <p:sldId id="295" r:id="rId15"/>
    <p:sldId id="365" r:id="rId16"/>
    <p:sldId id="297" r:id="rId17"/>
    <p:sldId id="299" r:id="rId18"/>
    <p:sldId id="298" r:id="rId19"/>
    <p:sldId id="302" r:id="rId20"/>
    <p:sldId id="303" r:id="rId21"/>
    <p:sldId id="304" r:id="rId22"/>
    <p:sldId id="305" r:id="rId23"/>
    <p:sldId id="309" r:id="rId24"/>
    <p:sldId id="310" r:id="rId25"/>
    <p:sldId id="260" r:id="rId26"/>
    <p:sldId id="261" r:id="rId27"/>
    <p:sldId id="262" r:id="rId28"/>
    <p:sldId id="287" r:id="rId29"/>
    <p:sldId id="353" r:id="rId30"/>
    <p:sldId id="354" r:id="rId31"/>
    <p:sldId id="350" r:id="rId32"/>
    <p:sldId id="351" r:id="rId33"/>
    <p:sldId id="291" r:id="rId34"/>
    <p:sldId id="357" r:id="rId35"/>
    <p:sldId id="358" r:id="rId36"/>
    <p:sldId id="263" r:id="rId37"/>
    <p:sldId id="289" r:id="rId38"/>
    <p:sldId id="265" r:id="rId39"/>
    <p:sldId id="311" r:id="rId40"/>
    <p:sldId id="312" r:id="rId41"/>
    <p:sldId id="266" r:id="rId42"/>
    <p:sldId id="279" r:id="rId43"/>
    <p:sldId id="360" r:id="rId44"/>
    <p:sldId id="361" r:id="rId45"/>
    <p:sldId id="362" r:id="rId46"/>
    <p:sldId id="267" r:id="rId47"/>
    <p:sldId id="363" r:id="rId48"/>
    <p:sldId id="364" r:id="rId49"/>
    <p:sldId id="268" r:id="rId50"/>
    <p:sldId id="269" r:id="rId51"/>
    <p:sldId id="270" r:id="rId52"/>
    <p:sldId id="271" r:id="rId53"/>
    <p:sldId id="273" r:id="rId54"/>
    <p:sldId id="274" r:id="rId55"/>
    <p:sldId id="275" r:id="rId56"/>
    <p:sldId id="320" r:id="rId5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458DF5-8065-4118-827C-E6924C351732}" type="doc">
      <dgm:prSet loTypeId="urn:microsoft.com/office/officeart/2005/8/layout/defaul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8E9F222-8D67-4174-895B-950E400BC8F9}">
      <dgm:prSet/>
      <dgm:spPr/>
      <dgm:t>
        <a:bodyPr/>
        <a:lstStyle/>
        <a:p>
          <a:r>
            <a:rPr lang="en-US" b="0" i="0" dirty="0" err="1"/>
            <a:t>Прошение</a:t>
          </a:r>
          <a:r>
            <a:rPr lang="en-US" b="0" i="0" dirty="0"/>
            <a:t> о </a:t>
          </a:r>
          <a:r>
            <a:rPr lang="en-US" b="0" i="0" dirty="0" err="1"/>
            <a:t>предоставлении</a:t>
          </a:r>
          <a:r>
            <a:rPr lang="en-US" b="0" i="0" dirty="0"/>
            <a:t> </a:t>
          </a:r>
          <a:r>
            <a:rPr lang="en-US" b="0" i="0" dirty="0" err="1"/>
            <a:t>убежища</a:t>
          </a:r>
          <a:r>
            <a:rPr lang="en-US" b="0" i="0" dirty="0"/>
            <a:t> </a:t>
          </a:r>
          <a:r>
            <a:rPr lang="en-US" b="0" i="0" dirty="0" err="1"/>
            <a:t>подается</a:t>
          </a:r>
          <a:r>
            <a:rPr lang="en-US" b="0" i="0" dirty="0"/>
            <a:t> </a:t>
          </a:r>
          <a:r>
            <a:rPr lang="en-US" b="0" i="0" dirty="0" err="1"/>
            <a:t>только</a:t>
          </a:r>
          <a:r>
            <a:rPr lang="en-US" b="0" i="0" dirty="0"/>
            <a:t> </a:t>
          </a:r>
          <a:r>
            <a:rPr lang="en-US" b="0" i="0" dirty="0" err="1"/>
            <a:t>лично</a:t>
          </a:r>
          <a:r>
            <a:rPr lang="en-US" b="0" i="0" dirty="0"/>
            <a:t> - </a:t>
          </a:r>
          <a:r>
            <a:rPr lang="en-US" b="0" i="0" dirty="0" err="1"/>
            <a:t>либо</a:t>
          </a:r>
          <a:r>
            <a:rPr lang="en-US" b="0" i="0" dirty="0"/>
            <a:t> в </a:t>
          </a:r>
          <a:r>
            <a:rPr lang="en-US" b="0" i="0" dirty="0" err="1"/>
            <a:t>порту</a:t>
          </a:r>
          <a:r>
            <a:rPr lang="en-US" b="0" i="0" dirty="0"/>
            <a:t> </a:t>
          </a:r>
          <a:r>
            <a:rPr lang="en-US" b="0" i="0" dirty="0" err="1"/>
            <a:t>прибытия</a:t>
          </a:r>
          <a:r>
            <a:rPr lang="en-US" b="0" i="0" dirty="0"/>
            <a:t>, </a:t>
          </a:r>
          <a:r>
            <a:rPr lang="en-US" b="0" i="0" dirty="0" err="1"/>
            <a:t>либо</a:t>
          </a:r>
          <a:r>
            <a:rPr lang="en-US" b="0" i="0" dirty="0"/>
            <a:t> в </a:t>
          </a:r>
          <a:r>
            <a:rPr lang="en-US" b="0" i="0" dirty="0" err="1"/>
            <a:t>Управлении</a:t>
          </a:r>
          <a:r>
            <a:rPr lang="en-US" b="0" i="0" dirty="0"/>
            <a:t> </a:t>
          </a:r>
          <a:r>
            <a:rPr lang="en-US" b="0" i="0" dirty="0" err="1"/>
            <a:t>по</a:t>
          </a:r>
          <a:r>
            <a:rPr lang="en-US" b="0" i="0" dirty="0"/>
            <a:t> </a:t>
          </a:r>
          <a:r>
            <a:rPr lang="en-US" b="0" i="0" dirty="0" err="1"/>
            <a:t>проверке</a:t>
          </a:r>
          <a:r>
            <a:rPr lang="en-US" b="0" i="0" dirty="0"/>
            <a:t> </a:t>
          </a:r>
          <a:r>
            <a:rPr lang="en-US" b="0" i="0" dirty="0" err="1"/>
            <a:t>лиц</a:t>
          </a:r>
          <a:r>
            <a:rPr lang="en-US" b="0" i="0" dirty="0"/>
            <a:t>, </a:t>
          </a:r>
          <a:r>
            <a:rPr lang="en-US" b="0" i="0" dirty="0" err="1"/>
            <a:t>обращающихся</a:t>
          </a:r>
          <a:r>
            <a:rPr lang="en-US" b="0" i="0" dirty="0"/>
            <a:t> </a:t>
          </a:r>
          <a:r>
            <a:rPr lang="en-US" b="0" i="0" dirty="0" err="1"/>
            <a:t>за</a:t>
          </a:r>
          <a:r>
            <a:rPr lang="en-US" b="0" i="0" dirty="0"/>
            <a:t> </a:t>
          </a:r>
          <a:r>
            <a:rPr lang="en-US" b="0" i="0" dirty="0" err="1"/>
            <a:t>предоставлением</a:t>
          </a:r>
          <a:r>
            <a:rPr lang="en-US" b="0" i="0" dirty="0"/>
            <a:t> </a:t>
          </a:r>
          <a:r>
            <a:rPr lang="en-US" b="0" i="0" dirty="0" err="1"/>
            <a:t>убежища</a:t>
          </a:r>
          <a:r>
            <a:rPr lang="en-US" b="0" i="0" dirty="0"/>
            <a:t>, в </a:t>
          </a:r>
          <a:r>
            <a:rPr lang="en-US" b="0" i="0" dirty="0" err="1"/>
            <a:t>Кройдоне</a:t>
          </a:r>
          <a:endParaRPr lang="en-US" dirty="0" err="1"/>
        </a:p>
      </dgm:t>
    </dgm:pt>
    <dgm:pt modelId="{7220A3A8-CA4D-48EB-B255-D0BFA3D59DA6}" type="parTrans" cxnId="{CAE86095-84AE-4F15-908F-488B26BB1F8B}">
      <dgm:prSet/>
      <dgm:spPr/>
      <dgm:t>
        <a:bodyPr/>
        <a:lstStyle/>
        <a:p>
          <a:endParaRPr lang="en-US"/>
        </a:p>
      </dgm:t>
    </dgm:pt>
    <dgm:pt modelId="{9EE6A328-54CF-4BB8-A714-D9E6AF9CC426}" type="sibTrans" cxnId="{CAE86095-84AE-4F15-908F-488B26BB1F8B}">
      <dgm:prSet/>
      <dgm:spPr/>
      <dgm:t>
        <a:bodyPr/>
        <a:lstStyle/>
        <a:p>
          <a:endParaRPr lang="en-US"/>
        </a:p>
      </dgm:t>
    </dgm:pt>
    <dgm:pt modelId="{78A17DB5-329A-4AD2-BE6C-F54D72262449}">
      <dgm:prSet/>
      <dgm:spPr/>
      <dgm:t>
        <a:bodyPr/>
        <a:lstStyle/>
        <a:p>
          <a:r>
            <a:rPr lang="ru-RU" b="0" i="0" dirty="0"/>
            <a:t>Если заявитель утверждает, что он является ребенком</a:t>
          </a:r>
          <a:r>
            <a:rPr lang="en-US" b="0" i="0" dirty="0"/>
            <a:t>, </a:t>
          </a:r>
          <a:r>
            <a:rPr lang="ru-RU" b="0" i="0" dirty="0"/>
            <a:t>то </a:t>
          </a:r>
          <a:r>
            <a:rPr lang="ru-RU" b="1" i="0" dirty="0"/>
            <a:t>привлекаются социальные службы и при необходимости проводится Оценка возраста</a:t>
          </a:r>
          <a:endParaRPr lang="en-GB" b="1" dirty="0"/>
        </a:p>
      </dgm:t>
    </dgm:pt>
    <dgm:pt modelId="{C3CC0872-75FC-4BAC-A497-3A4AC216AF55}" type="parTrans" cxnId="{C9886B44-B2D0-4334-8070-10A2B407DD8F}">
      <dgm:prSet/>
      <dgm:spPr/>
      <dgm:t>
        <a:bodyPr/>
        <a:lstStyle/>
        <a:p>
          <a:endParaRPr lang="en-US"/>
        </a:p>
      </dgm:t>
    </dgm:pt>
    <dgm:pt modelId="{A60788E2-3F2A-484A-B7BB-D1ADDA13012E}" type="sibTrans" cxnId="{C9886B44-B2D0-4334-8070-10A2B407DD8F}">
      <dgm:prSet/>
      <dgm:spPr/>
      <dgm:t>
        <a:bodyPr/>
        <a:lstStyle/>
        <a:p>
          <a:endParaRPr lang="en-US"/>
        </a:p>
      </dgm:t>
    </dgm:pt>
    <dgm:pt modelId="{AE366DCC-0D20-4A5D-A1F5-E7246DB5ED45}" type="pres">
      <dgm:prSet presAssocID="{B5458DF5-8065-4118-827C-E6924C35173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384C98-4E7F-48A6-AC3F-E30AA01AA059}" type="pres">
      <dgm:prSet presAssocID="{B8E9F222-8D67-4174-895B-950E400BC8F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3637D2-6E57-408B-BB3C-BBF3FA902E81}" type="pres">
      <dgm:prSet presAssocID="{9EE6A328-54CF-4BB8-A714-D9E6AF9CC426}" presName="sibTrans" presStyleCnt="0"/>
      <dgm:spPr/>
    </dgm:pt>
    <dgm:pt modelId="{6F1BB6D8-1FFC-4B23-8D0D-0D28F09911A1}" type="pres">
      <dgm:prSet presAssocID="{78A17DB5-329A-4AD2-BE6C-F54D7226244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E86095-84AE-4F15-908F-488B26BB1F8B}" srcId="{B5458DF5-8065-4118-827C-E6924C351732}" destId="{B8E9F222-8D67-4174-895B-950E400BC8F9}" srcOrd="0" destOrd="0" parTransId="{7220A3A8-CA4D-48EB-B255-D0BFA3D59DA6}" sibTransId="{9EE6A328-54CF-4BB8-A714-D9E6AF9CC426}"/>
    <dgm:cxn modelId="{E5FFBB38-2011-48D8-A1A7-1735A41C3B60}" type="presOf" srcId="{78A17DB5-329A-4AD2-BE6C-F54D72262449}" destId="{6F1BB6D8-1FFC-4B23-8D0D-0D28F09911A1}" srcOrd="0" destOrd="0" presId="urn:microsoft.com/office/officeart/2005/8/layout/default"/>
    <dgm:cxn modelId="{C9886B44-B2D0-4334-8070-10A2B407DD8F}" srcId="{B5458DF5-8065-4118-827C-E6924C351732}" destId="{78A17DB5-329A-4AD2-BE6C-F54D72262449}" srcOrd="1" destOrd="0" parTransId="{C3CC0872-75FC-4BAC-A497-3A4AC216AF55}" sibTransId="{A60788E2-3F2A-484A-B7BB-D1ADDA13012E}"/>
    <dgm:cxn modelId="{84C48F54-5A8B-43C6-91EF-A1C89A385F00}" type="presOf" srcId="{B5458DF5-8065-4118-827C-E6924C351732}" destId="{AE366DCC-0D20-4A5D-A1F5-E7246DB5ED45}" srcOrd="0" destOrd="0" presId="urn:microsoft.com/office/officeart/2005/8/layout/default"/>
    <dgm:cxn modelId="{D30AF12B-941C-4E76-BF8D-E1E74467D88F}" type="presOf" srcId="{B8E9F222-8D67-4174-895B-950E400BC8F9}" destId="{2F384C98-4E7F-48A6-AC3F-E30AA01AA059}" srcOrd="0" destOrd="0" presId="urn:microsoft.com/office/officeart/2005/8/layout/default"/>
    <dgm:cxn modelId="{7AFCF052-454D-43FF-8C10-C07745C9FA32}" type="presParOf" srcId="{AE366DCC-0D20-4A5D-A1F5-E7246DB5ED45}" destId="{2F384C98-4E7F-48A6-AC3F-E30AA01AA059}" srcOrd="0" destOrd="0" presId="urn:microsoft.com/office/officeart/2005/8/layout/default"/>
    <dgm:cxn modelId="{3A3A5B00-8167-4446-92AF-E2B53E5241E7}" type="presParOf" srcId="{AE366DCC-0D20-4A5D-A1F5-E7246DB5ED45}" destId="{7E3637D2-6E57-408B-BB3C-BBF3FA902E81}" srcOrd="1" destOrd="0" presId="urn:microsoft.com/office/officeart/2005/8/layout/default"/>
    <dgm:cxn modelId="{1CA4DC8D-1F66-44A8-B037-863893B7AAB2}" type="presParOf" srcId="{AE366DCC-0D20-4A5D-A1F5-E7246DB5ED45}" destId="{6F1BB6D8-1FFC-4B23-8D0D-0D28F09911A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6304B8-ED80-4B0F-A58E-5E0C63B25A3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D985F35-05AC-48C7-8CD9-DDF1C00AA4CC}">
      <dgm:prSet phldrT="[Text]"/>
      <dgm:spPr/>
      <dgm:t>
        <a:bodyPr/>
        <a:lstStyle/>
        <a:p>
          <a:r>
            <a:rPr lang="en-GB" b="1" dirty="0" err="1"/>
            <a:t>На</a:t>
          </a:r>
          <a:r>
            <a:rPr lang="en-GB" b="1" dirty="0"/>
            <a:t> </a:t>
          </a:r>
          <a:r>
            <a:rPr lang="en-GB" b="1" dirty="0" err="1"/>
            <a:t>слушании</a:t>
          </a:r>
          <a:r>
            <a:rPr lang="en-GB" b="1" dirty="0"/>
            <a:t> </a:t>
          </a:r>
          <a:endParaRPr lang="ru-RU" b="1" dirty="0"/>
        </a:p>
      </dgm:t>
    </dgm:pt>
    <dgm:pt modelId="{F7F25883-2EFB-4777-8905-BA86D34C14C0}" type="parTrans" cxnId="{E0B3F47D-503D-41A2-809D-3402AD3EC66B}">
      <dgm:prSet/>
      <dgm:spPr/>
      <dgm:t>
        <a:bodyPr/>
        <a:lstStyle/>
        <a:p>
          <a:endParaRPr lang="en-GB"/>
        </a:p>
      </dgm:t>
    </dgm:pt>
    <dgm:pt modelId="{D7AA22F9-3321-456C-9C9F-C11F95591FF0}" type="sibTrans" cxnId="{E0B3F47D-503D-41A2-809D-3402AD3EC66B}">
      <dgm:prSet/>
      <dgm:spPr/>
      <dgm:t>
        <a:bodyPr/>
        <a:lstStyle/>
        <a:p>
          <a:endParaRPr lang="en-GB"/>
        </a:p>
      </dgm:t>
    </dgm:pt>
    <dgm:pt modelId="{4739BE6C-BE9E-42B1-A655-C1EE4C37ACF7}">
      <dgm:prSet phldrT="[Text]"/>
      <dgm:spPr/>
      <dgm:t>
        <a:bodyPr/>
        <a:lstStyle/>
        <a:p>
          <a:r>
            <a:rPr lang="ru-RU" dirty="0"/>
            <a:t>После этого МВД кратко излагает свою позицию, изложенную в Письме об отказе, а также возможные дополнительные комментарии по вопросам, возникшим в ходе самого слушания</a:t>
          </a:r>
          <a:r>
            <a:rPr lang="en-GB" dirty="0"/>
            <a:t>.</a:t>
          </a:r>
        </a:p>
      </dgm:t>
    </dgm:pt>
    <dgm:pt modelId="{1218CF9E-F4BD-456C-ACDA-FF0C266813B8}" type="parTrans" cxnId="{55316CCE-FBEC-4A7C-B35E-2C650C207AFA}">
      <dgm:prSet/>
      <dgm:spPr/>
      <dgm:t>
        <a:bodyPr/>
        <a:lstStyle/>
        <a:p>
          <a:endParaRPr lang="en-GB"/>
        </a:p>
      </dgm:t>
    </dgm:pt>
    <dgm:pt modelId="{BB3A20C5-57D1-4ABE-BCD8-E30F32038C4A}" type="sibTrans" cxnId="{55316CCE-FBEC-4A7C-B35E-2C650C207AFA}">
      <dgm:prSet/>
      <dgm:spPr/>
      <dgm:t>
        <a:bodyPr/>
        <a:lstStyle/>
        <a:p>
          <a:endParaRPr lang="en-GB"/>
        </a:p>
      </dgm:t>
    </dgm:pt>
    <dgm:pt modelId="{4F966C13-744E-489B-A1C9-C9886A9E3032}">
      <dgm:prSet phldrT="[Text]"/>
      <dgm:spPr/>
      <dgm:t>
        <a:bodyPr/>
        <a:lstStyle/>
        <a:p>
          <a:r>
            <a:rPr lang="en-GB" b="1" dirty="0" err="1"/>
            <a:t>На</a:t>
          </a:r>
          <a:r>
            <a:rPr lang="en-GB" b="1" dirty="0"/>
            <a:t> </a:t>
          </a:r>
          <a:r>
            <a:rPr lang="en-GB" b="1" dirty="0" err="1"/>
            <a:t>слушании</a:t>
          </a:r>
          <a:r>
            <a:rPr lang="en-GB" b="1" dirty="0"/>
            <a:t> </a:t>
          </a:r>
        </a:p>
      </dgm:t>
    </dgm:pt>
    <dgm:pt modelId="{C1B0258E-418B-4616-8231-5A89C7B28C56}" type="parTrans" cxnId="{094D28DE-4E82-4067-BDCA-B6118F616D6A}">
      <dgm:prSet/>
      <dgm:spPr/>
      <dgm:t>
        <a:bodyPr/>
        <a:lstStyle/>
        <a:p>
          <a:endParaRPr lang="en-GB"/>
        </a:p>
      </dgm:t>
    </dgm:pt>
    <dgm:pt modelId="{FFCE4F3D-3C19-4E88-B387-982C5515392C}" type="sibTrans" cxnId="{094D28DE-4E82-4067-BDCA-B6118F616D6A}">
      <dgm:prSet/>
      <dgm:spPr/>
      <dgm:t>
        <a:bodyPr/>
        <a:lstStyle/>
        <a:p>
          <a:endParaRPr lang="en-GB"/>
        </a:p>
      </dgm:t>
    </dgm:pt>
    <dgm:pt modelId="{13905388-781D-4AE1-BAAB-33963C522F2B}">
      <dgm:prSet phldrT="[Text]"/>
      <dgm:spPr/>
      <dgm:t>
        <a:bodyPr/>
        <a:lstStyle/>
        <a:p>
          <a:r>
            <a:rPr lang="ru-RU" dirty="0"/>
            <a:t>Затем представитель Подателя апелляции излагает свою позицию согласно доводам в кратком виде, а также возможные дополнительные комментарии по вопросам, возникшим в ходе самого слушания</a:t>
          </a:r>
          <a:r>
            <a:rPr lang="en-GB" dirty="0"/>
            <a:t>.</a:t>
          </a:r>
          <a:r>
            <a:rPr lang="ru-RU" dirty="0"/>
            <a:t> </a:t>
          </a:r>
          <a:endParaRPr lang="en-GB" dirty="0"/>
        </a:p>
      </dgm:t>
    </dgm:pt>
    <dgm:pt modelId="{4105E7E1-5F80-478B-924C-0FE8EBC5BFDE}" type="parTrans" cxnId="{7545E8AE-20EA-48A4-8599-1D5E5C02E997}">
      <dgm:prSet/>
      <dgm:spPr/>
      <dgm:t>
        <a:bodyPr/>
        <a:lstStyle/>
        <a:p>
          <a:endParaRPr lang="en-GB"/>
        </a:p>
      </dgm:t>
    </dgm:pt>
    <dgm:pt modelId="{5A71FAD2-E5DA-4BFD-9C51-54894174AFA6}" type="sibTrans" cxnId="{7545E8AE-20EA-48A4-8599-1D5E5C02E997}">
      <dgm:prSet/>
      <dgm:spPr/>
      <dgm:t>
        <a:bodyPr/>
        <a:lstStyle/>
        <a:p>
          <a:endParaRPr lang="en-GB"/>
        </a:p>
      </dgm:t>
    </dgm:pt>
    <dgm:pt modelId="{591F0A01-7997-4EE7-9937-9FAE1DE1FE07}">
      <dgm:prSet phldrT="[Text]"/>
      <dgm:spPr/>
      <dgm:t>
        <a:bodyPr/>
        <a:lstStyle/>
        <a:p>
          <a:r>
            <a:rPr lang="en-GB" b="1" dirty="0" err="1"/>
            <a:t>Решение</a:t>
          </a:r>
          <a:endParaRPr lang="en-GB" b="1" dirty="0"/>
        </a:p>
      </dgm:t>
    </dgm:pt>
    <dgm:pt modelId="{B8CFFDA0-E45C-449D-9604-1F4E541CDFB8}" type="parTrans" cxnId="{0194312D-E29B-4D0B-8E7E-5556B91B1674}">
      <dgm:prSet/>
      <dgm:spPr/>
      <dgm:t>
        <a:bodyPr/>
        <a:lstStyle/>
        <a:p>
          <a:endParaRPr lang="en-GB"/>
        </a:p>
      </dgm:t>
    </dgm:pt>
    <dgm:pt modelId="{0CB12AE7-2B33-4015-819B-E34B2BC0B6CB}" type="sibTrans" cxnId="{0194312D-E29B-4D0B-8E7E-5556B91B1674}">
      <dgm:prSet/>
      <dgm:spPr/>
      <dgm:t>
        <a:bodyPr/>
        <a:lstStyle/>
        <a:p>
          <a:endParaRPr lang="en-GB"/>
        </a:p>
      </dgm:t>
    </dgm:pt>
    <dgm:pt modelId="{BDBD3806-A733-4F3A-96F9-68BDA0858830}">
      <dgm:prSet phldrT="[Text]"/>
      <dgm:spPr/>
      <dgm:t>
        <a:bodyPr/>
        <a:lstStyle/>
        <a:p>
          <a:r>
            <a:rPr lang="en-GB" dirty="0" err="1"/>
            <a:t>Иммиграционный</a:t>
          </a:r>
          <a:r>
            <a:rPr lang="en-GB" dirty="0"/>
            <a:t> </a:t>
          </a:r>
          <a:r>
            <a:rPr lang="en-GB" dirty="0" err="1"/>
            <a:t>судья</a:t>
          </a:r>
          <a:r>
            <a:rPr lang="en-GB" dirty="0"/>
            <a:t> </a:t>
          </a:r>
          <a:r>
            <a:rPr lang="en-GB" dirty="0" err="1"/>
            <a:t>обычно</a:t>
          </a:r>
          <a:r>
            <a:rPr lang="en-GB" dirty="0"/>
            <a:t> откладывает вынесение своего решения – не выносит его день в день. Решение направляется Подателю апелляции и </a:t>
          </a:r>
          <a:r>
            <a:rPr lang="en-GB" dirty="0" err="1"/>
            <a:t>его</a:t>
          </a:r>
          <a:r>
            <a:rPr lang="en-GB" dirty="0"/>
            <a:t> </a:t>
          </a:r>
          <a:r>
            <a:rPr lang="en-GB" dirty="0" err="1"/>
            <a:t>представителю</a:t>
          </a:r>
          <a:r>
            <a:rPr lang="en-GB" dirty="0"/>
            <a:t> </a:t>
          </a:r>
          <a:r>
            <a:rPr lang="en-GB" dirty="0" err="1"/>
            <a:t>позднее</a:t>
          </a:r>
          <a:r>
            <a:rPr lang="ru-RU" dirty="0"/>
            <a:t>(</a:t>
          </a:r>
          <a:r>
            <a:rPr lang="en-GB" dirty="0"/>
            <a:t>обычно в течение 1-4 недель </a:t>
          </a:r>
          <a:r>
            <a:rPr lang="en-GB" dirty="0" err="1"/>
            <a:t>после</a:t>
          </a:r>
          <a:r>
            <a:rPr lang="en-GB" dirty="0"/>
            <a:t> </a:t>
          </a:r>
          <a:r>
            <a:rPr lang="en-GB" dirty="0" err="1"/>
            <a:t>даты</a:t>
          </a:r>
          <a:r>
            <a:rPr lang="en-GB" dirty="0"/>
            <a:t> </a:t>
          </a:r>
          <a:r>
            <a:rPr lang="en-GB" dirty="0" err="1"/>
            <a:t>слушания</a:t>
          </a:r>
          <a:r>
            <a:rPr lang="en-GB" dirty="0"/>
            <a:t>).</a:t>
          </a:r>
        </a:p>
      </dgm:t>
    </dgm:pt>
    <dgm:pt modelId="{DF855954-2A6D-4974-8A91-5B587E7BA904}" type="parTrans" cxnId="{922E4266-72AE-451F-BCE1-CD097081A924}">
      <dgm:prSet/>
      <dgm:spPr/>
      <dgm:t>
        <a:bodyPr/>
        <a:lstStyle/>
        <a:p>
          <a:endParaRPr lang="en-GB"/>
        </a:p>
      </dgm:t>
    </dgm:pt>
    <dgm:pt modelId="{F5971E07-A5ED-4AE8-A889-5692D13105D1}" type="sibTrans" cxnId="{922E4266-72AE-451F-BCE1-CD097081A924}">
      <dgm:prSet/>
      <dgm:spPr/>
      <dgm:t>
        <a:bodyPr/>
        <a:lstStyle/>
        <a:p>
          <a:endParaRPr lang="en-GB"/>
        </a:p>
      </dgm:t>
    </dgm:pt>
    <dgm:pt modelId="{59391871-EFA2-401A-94D1-1A03A15F65B4}" type="pres">
      <dgm:prSet presAssocID="{0E6304B8-ED80-4B0F-A58E-5E0C63B25A3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BEC80C-2C7E-4FED-AF5D-93B47F27C085}" type="pres">
      <dgm:prSet presAssocID="{6D985F35-05AC-48C7-8CD9-DDF1C00AA4CC}" presName="composite" presStyleCnt="0"/>
      <dgm:spPr/>
    </dgm:pt>
    <dgm:pt modelId="{1D720A12-1206-4397-885F-BE421CEF02DD}" type="pres">
      <dgm:prSet presAssocID="{6D985F35-05AC-48C7-8CD9-DDF1C00AA4CC}" presName="parentText" presStyleLbl="alignNode1" presStyleIdx="0" presStyleCnt="3" custLinFactNeighborX="980" custLinFactNeighborY="6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AC375-8534-4BEE-9ECC-4429A6401D26}" type="pres">
      <dgm:prSet presAssocID="{6D985F35-05AC-48C7-8CD9-DDF1C00AA4C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9236C-B7E6-4488-9491-D8B44C58401A}" type="pres">
      <dgm:prSet presAssocID="{D7AA22F9-3321-456C-9C9F-C11F95591FF0}" presName="sp" presStyleCnt="0"/>
      <dgm:spPr/>
    </dgm:pt>
    <dgm:pt modelId="{B48904CF-C7A4-44C0-8E1D-4D9BBC544E38}" type="pres">
      <dgm:prSet presAssocID="{4F966C13-744E-489B-A1C9-C9886A9E3032}" presName="composite" presStyleCnt="0"/>
      <dgm:spPr/>
    </dgm:pt>
    <dgm:pt modelId="{46728822-9333-48EB-8FEA-E16DA3A46649}" type="pres">
      <dgm:prSet presAssocID="{4F966C13-744E-489B-A1C9-C9886A9E303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04F37-FD6C-42DE-8E35-1FBCB790DAC6}" type="pres">
      <dgm:prSet presAssocID="{4F966C13-744E-489B-A1C9-C9886A9E303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E8145-CF40-418D-B3B3-2D09F61EC796}" type="pres">
      <dgm:prSet presAssocID="{FFCE4F3D-3C19-4E88-B387-982C5515392C}" presName="sp" presStyleCnt="0"/>
      <dgm:spPr/>
    </dgm:pt>
    <dgm:pt modelId="{332871EB-D531-40E6-8882-3F65CA9C6F04}" type="pres">
      <dgm:prSet presAssocID="{591F0A01-7997-4EE7-9937-9FAE1DE1FE07}" presName="composite" presStyleCnt="0"/>
      <dgm:spPr/>
    </dgm:pt>
    <dgm:pt modelId="{BA5A8C7A-5E40-47A0-8C8E-D926E0F7B5FC}" type="pres">
      <dgm:prSet presAssocID="{591F0A01-7997-4EE7-9937-9FAE1DE1FE0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19B77-BF1B-46E4-8834-321EE7D8975E}" type="pres">
      <dgm:prSet presAssocID="{591F0A01-7997-4EE7-9937-9FAE1DE1FE0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FED9AA-C681-4EEF-AB02-B9530E12483A}" type="presOf" srcId="{0E6304B8-ED80-4B0F-A58E-5E0C63B25A33}" destId="{59391871-EFA2-401A-94D1-1A03A15F65B4}" srcOrd="0" destOrd="0" presId="urn:microsoft.com/office/officeart/2005/8/layout/chevron2"/>
    <dgm:cxn modelId="{0194312D-E29B-4D0B-8E7E-5556B91B1674}" srcId="{0E6304B8-ED80-4B0F-A58E-5E0C63B25A33}" destId="{591F0A01-7997-4EE7-9937-9FAE1DE1FE07}" srcOrd="2" destOrd="0" parTransId="{B8CFFDA0-E45C-449D-9604-1F4E541CDFB8}" sibTransId="{0CB12AE7-2B33-4015-819B-E34B2BC0B6CB}"/>
    <dgm:cxn modelId="{922E4266-72AE-451F-BCE1-CD097081A924}" srcId="{591F0A01-7997-4EE7-9937-9FAE1DE1FE07}" destId="{BDBD3806-A733-4F3A-96F9-68BDA0858830}" srcOrd="0" destOrd="0" parTransId="{DF855954-2A6D-4974-8A91-5B587E7BA904}" sibTransId="{F5971E07-A5ED-4AE8-A889-5692D13105D1}"/>
    <dgm:cxn modelId="{B587DFA8-7004-4B42-AEB1-5D967FCCF31F}" type="presOf" srcId="{4F966C13-744E-489B-A1C9-C9886A9E3032}" destId="{46728822-9333-48EB-8FEA-E16DA3A46649}" srcOrd="0" destOrd="0" presId="urn:microsoft.com/office/officeart/2005/8/layout/chevron2"/>
    <dgm:cxn modelId="{FEA6C20E-9A18-4AB9-B52F-92C5964DCE9E}" type="presOf" srcId="{6D985F35-05AC-48C7-8CD9-DDF1C00AA4CC}" destId="{1D720A12-1206-4397-885F-BE421CEF02DD}" srcOrd="0" destOrd="0" presId="urn:microsoft.com/office/officeart/2005/8/layout/chevron2"/>
    <dgm:cxn modelId="{55316CCE-FBEC-4A7C-B35E-2C650C207AFA}" srcId="{6D985F35-05AC-48C7-8CD9-DDF1C00AA4CC}" destId="{4739BE6C-BE9E-42B1-A655-C1EE4C37ACF7}" srcOrd="0" destOrd="0" parTransId="{1218CF9E-F4BD-456C-ACDA-FF0C266813B8}" sibTransId="{BB3A20C5-57D1-4ABE-BCD8-E30F32038C4A}"/>
    <dgm:cxn modelId="{E0B3F47D-503D-41A2-809D-3402AD3EC66B}" srcId="{0E6304B8-ED80-4B0F-A58E-5E0C63B25A33}" destId="{6D985F35-05AC-48C7-8CD9-DDF1C00AA4CC}" srcOrd="0" destOrd="0" parTransId="{F7F25883-2EFB-4777-8905-BA86D34C14C0}" sibTransId="{D7AA22F9-3321-456C-9C9F-C11F95591FF0}"/>
    <dgm:cxn modelId="{88066DBC-C859-4ADC-8C1E-1C6563454C6E}" type="presOf" srcId="{4739BE6C-BE9E-42B1-A655-C1EE4C37ACF7}" destId="{AFEAC375-8534-4BEE-9ECC-4429A6401D26}" srcOrd="0" destOrd="0" presId="urn:microsoft.com/office/officeart/2005/8/layout/chevron2"/>
    <dgm:cxn modelId="{C9B408CD-2205-4735-9365-43E3DEAA967D}" type="presOf" srcId="{BDBD3806-A733-4F3A-96F9-68BDA0858830}" destId="{40F19B77-BF1B-46E4-8834-321EE7D8975E}" srcOrd="0" destOrd="0" presId="urn:microsoft.com/office/officeart/2005/8/layout/chevron2"/>
    <dgm:cxn modelId="{4E725674-2282-4845-926C-8AC15E7D65B7}" type="presOf" srcId="{13905388-781D-4AE1-BAAB-33963C522F2B}" destId="{FF004F37-FD6C-42DE-8E35-1FBCB790DAC6}" srcOrd="0" destOrd="0" presId="urn:microsoft.com/office/officeart/2005/8/layout/chevron2"/>
    <dgm:cxn modelId="{094D28DE-4E82-4067-BDCA-B6118F616D6A}" srcId="{0E6304B8-ED80-4B0F-A58E-5E0C63B25A33}" destId="{4F966C13-744E-489B-A1C9-C9886A9E3032}" srcOrd="1" destOrd="0" parTransId="{C1B0258E-418B-4616-8231-5A89C7B28C56}" sibTransId="{FFCE4F3D-3C19-4E88-B387-982C5515392C}"/>
    <dgm:cxn modelId="{7545E8AE-20EA-48A4-8599-1D5E5C02E997}" srcId="{4F966C13-744E-489B-A1C9-C9886A9E3032}" destId="{13905388-781D-4AE1-BAAB-33963C522F2B}" srcOrd="0" destOrd="0" parTransId="{4105E7E1-5F80-478B-924C-0FE8EBC5BFDE}" sibTransId="{5A71FAD2-E5DA-4BFD-9C51-54894174AFA6}"/>
    <dgm:cxn modelId="{D393C778-EE2E-4530-936A-7EE14504774B}" type="presOf" srcId="{591F0A01-7997-4EE7-9937-9FAE1DE1FE07}" destId="{BA5A8C7A-5E40-47A0-8C8E-D926E0F7B5FC}" srcOrd="0" destOrd="0" presId="urn:microsoft.com/office/officeart/2005/8/layout/chevron2"/>
    <dgm:cxn modelId="{C5FD99BD-2836-40BD-A270-98A1421FDB48}" type="presParOf" srcId="{59391871-EFA2-401A-94D1-1A03A15F65B4}" destId="{DCBEC80C-2C7E-4FED-AF5D-93B47F27C085}" srcOrd="0" destOrd="0" presId="urn:microsoft.com/office/officeart/2005/8/layout/chevron2"/>
    <dgm:cxn modelId="{DF1AF106-CF2E-43C4-88C3-B611E12B9F77}" type="presParOf" srcId="{DCBEC80C-2C7E-4FED-AF5D-93B47F27C085}" destId="{1D720A12-1206-4397-885F-BE421CEF02DD}" srcOrd="0" destOrd="0" presId="urn:microsoft.com/office/officeart/2005/8/layout/chevron2"/>
    <dgm:cxn modelId="{770F9BD5-6DE5-43AE-9B01-8EF4E74EF9DC}" type="presParOf" srcId="{DCBEC80C-2C7E-4FED-AF5D-93B47F27C085}" destId="{AFEAC375-8534-4BEE-9ECC-4429A6401D26}" srcOrd="1" destOrd="0" presId="urn:microsoft.com/office/officeart/2005/8/layout/chevron2"/>
    <dgm:cxn modelId="{95B31215-14FC-4779-B4FB-287B1FC3E756}" type="presParOf" srcId="{59391871-EFA2-401A-94D1-1A03A15F65B4}" destId="{FDA9236C-B7E6-4488-9491-D8B44C58401A}" srcOrd="1" destOrd="0" presId="urn:microsoft.com/office/officeart/2005/8/layout/chevron2"/>
    <dgm:cxn modelId="{0C55C755-FA2E-4E49-880C-65B26A100A86}" type="presParOf" srcId="{59391871-EFA2-401A-94D1-1A03A15F65B4}" destId="{B48904CF-C7A4-44C0-8E1D-4D9BBC544E38}" srcOrd="2" destOrd="0" presId="urn:microsoft.com/office/officeart/2005/8/layout/chevron2"/>
    <dgm:cxn modelId="{AC4165EC-2C99-486A-A98E-1C34CB5E6073}" type="presParOf" srcId="{B48904CF-C7A4-44C0-8E1D-4D9BBC544E38}" destId="{46728822-9333-48EB-8FEA-E16DA3A46649}" srcOrd="0" destOrd="0" presId="urn:microsoft.com/office/officeart/2005/8/layout/chevron2"/>
    <dgm:cxn modelId="{E265D671-C0C8-4B9A-A52C-EA2A222D6DFF}" type="presParOf" srcId="{B48904CF-C7A4-44C0-8E1D-4D9BBC544E38}" destId="{FF004F37-FD6C-42DE-8E35-1FBCB790DAC6}" srcOrd="1" destOrd="0" presId="urn:microsoft.com/office/officeart/2005/8/layout/chevron2"/>
    <dgm:cxn modelId="{F844DA1C-DD70-45DC-A6F1-96FE972E849F}" type="presParOf" srcId="{59391871-EFA2-401A-94D1-1A03A15F65B4}" destId="{A33E8145-CF40-418D-B3B3-2D09F61EC796}" srcOrd="3" destOrd="0" presId="urn:microsoft.com/office/officeart/2005/8/layout/chevron2"/>
    <dgm:cxn modelId="{BD4D1283-1CB6-4985-A807-B4A7482BBE89}" type="presParOf" srcId="{59391871-EFA2-401A-94D1-1A03A15F65B4}" destId="{332871EB-D531-40E6-8882-3F65CA9C6F04}" srcOrd="4" destOrd="0" presId="urn:microsoft.com/office/officeart/2005/8/layout/chevron2"/>
    <dgm:cxn modelId="{269704F0-BF0A-4FFF-A75E-B547601CE2E2}" type="presParOf" srcId="{332871EB-D531-40E6-8882-3F65CA9C6F04}" destId="{BA5A8C7A-5E40-47A0-8C8E-D926E0F7B5FC}" srcOrd="0" destOrd="0" presId="urn:microsoft.com/office/officeart/2005/8/layout/chevron2"/>
    <dgm:cxn modelId="{00DBA379-1F32-4B91-BFD4-DF491332345C}" type="presParOf" srcId="{332871EB-D531-40E6-8882-3F65CA9C6F04}" destId="{40F19B77-BF1B-46E4-8834-321EE7D8975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8D79060-8CC3-4E1C-A1EE-DD01198E0879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ECFE765-AC47-433D-82A2-FFD54F27235E}">
      <dgm:prSet/>
      <dgm:spPr/>
      <dgm:t>
        <a:bodyPr/>
        <a:lstStyle/>
        <a:p>
          <a:r>
            <a:rPr lang="ru-RU" b="0" i="0" dirty="0"/>
            <a:t>Для </a:t>
          </a:r>
          <a:r>
            <a:rPr lang="ru-RU" b="1" i="0" dirty="0"/>
            <a:t>беженцев и лиц, имеющих гуманитарную защиту</a:t>
          </a:r>
          <a:r>
            <a:rPr lang="en-US" b="0" i="0" dirty="0"/>
            <a:t>: </a:t>
          </a:r>
          <a:r>
            <a:rPr lang="ru-RU" b="0" i="0" dirty="0"/>
            <a:t>в конце пятилетнего срока разрешения</a:t>
          </a:r>
          <a:endParaRPr lang="en-GB" dirty="0"/>
        </a:p>
      </dgm:t>
    </dgm:pt>
    <dgm:pt modelId="{7DF878C3-CD9D-4D1C-866B-A73304CA6C39}" type="parTrans" cxnId="{E9134AB0-5E7A-467E-BA54-768FC36FDAFD}">
      <dgm:prSet/>
      <dgm:spPr/>
      <dgm:t>
        <a:bodyPr/>
        <a:lstStyle/>
        <a:p>
          <a:endParaRPr lang="en-US"/>
        </a:p>
      </dgm:t>
    </dgm:pt>
    <dgm:pt modelId="{431DC67E-EE18-4E4F-8E31-EFE45F632216}" type="sibTrans" cxnId="{E9134AB0-5E7A-467E-BA54-768FC36FDAFD}">
      <dgm:prSet/>
      <dgm:spPr/>
      <dgm:t>
        <a:bodyPr/>
        <a:lstStyle/>
        <a:p>
          <a:endParaRPr lang="en-US"/>
        </a:p>
      </dgm:t>
    </dgm:pt>
    <dgm:pt modelId="{72B9E9D8-151D-405E-8865-6B08650F1DAB}">
      <dgm:prSet/>
      <dgm:spPr/>
      <dgm:t>
        <a:bodyPr/>
        <a:lstStyle/>
        <a:p>
          <a:r>
            <a:rPr lang="ru-RU" b="0" i="0" dirty="0"/>
            <a:t>Для тех, кому выдано </a:t>
          </a:r>
          <a:r>
            <a:rPr lang="ru-RU" b="1" i="0" dirty="0"/>
            <a:t>разрешение по основаниям частной / семейной жизни</a:t>
          </a:r>
          <a:r>
            <a:rPr lang="en-US" b="0" i="0" dirty="0"/>
            <a:t>: </a:t>
          </a:r>
          <a:r>
            <a:rPr lang="ru-RU" b="0" i="0" dirty="0"/>
            <a:t>в конце срока в 2 ½ года</a:t>
          </a:r>
          <a:endParaRPr lang="en-GB" dirty="0"/>
        </a:p>
      </dgm:t>
    </dgm:pt>
    <dgm:pt modelId="{E566C5E8-5E9A-4CAE-AABB-49A6E098EEF3}" type="parTrans" cxnId="{DBF3724C-85DC-426D-A4AC-588D753BB122}">
      <dgm:prSet/>
      <dgm:spPr/>
      <dgm:t>
        <a:bodyPr/>
        <a:lstStyle/>
        <a:p>
          <a:endParaRPr lang="en-US"/>
        </a:p>
      </dgm:t>
    </dgm:pt>
    <dgm:pt modelId="{0D184CFE-C405-4A2D-80BF-D6738833FE1E}" type="sibTrans" cxnId="{DBF3724C-85DC-426D-A4AC-588D753BB122}">
      <dgm:prSet/>
      <dgm:spPr/>
      <dgm:t>
        <a:bodyPr/>
        <a:lstStyle/>
        <a:p>
          <a:endParaRPr lang="en-US"/>
        </a:p>
      </dgm:t>
    </dgm:pt>
    <dgm:pt modelId="{5F8F6FC6-E1F2-4875-8DF8-139E6810CBC4}">
      <dgm:prSet/>
      <dgm:spPr/>
      <dgm:t>
        <a:bodyPr/>
        <a:lstStyle/>
        <a:p>
          <a:r>
            <a:rPr lang="ru-RU" b="0" i="0" dirty="0"/>
            <a:t>Для тех, </a:t>
          </a:r>
          <a:r>
            <a:rPr lang="ru-RU" b="1" i="0" dirty="0"/>
            <a:t>кому выдано разрешение до достижения ими возраста 17 ½ лет или на 2 ½ года в качестве ребенка без сопровождения</a:t>
          </a:r>
          <a:r>
            <a:rPr lang="en-US" b="0" i="0" dirty="0"/>
            <a:t>: </a:t>
          </a:r>
          <a:r>
            <a:rPr lang="ru-RU" b="0" i="0" dirty="0"/>
            <a:t>по достижении возраста 17 ½ лет или в конце срока их разрешения в 2 ½ года</a:t>
          </a:r>
          <a:endParaRPr lang="en-GB" dirty="0"/>
        </a:p>
      </dgm:t>
    </dgm:pt>
    <dgm:pt modelId="{E84B7452-FFAE-4084-A4FE-CEE4019015AC}" type="parTrans" cxnId="{BD54EF46-330F-42F1-915D-49CDE15BF97E}">
      <dgm:prSet/>
      <dgm:spPr/>
      <dgm:t>
        <a:bodyPr/>
        <a:lstStyle/>
        <a:p>
          <a:endParaRPr lang="en-US"/>
        </a:p>
      </dgm:t>
    </dgm:pt>
    <dgm:pt modelId="{8CC71224-0C75-42E8-B338-CCC9CC912A0D}" type="sibTrans" cxnId="{BD54EF46-330F-42F1-915D-49CDE15BF97E}">
      <dgm:prSet/>
      <dgm:spPr/>
      <dgm:t>
        <a:bodyPr/>
        <a:lstStyle/>
        <a:p>
          <a:endParaRPr lang="en-US"/>
        </a:p>
      </dgm:t>
    </dgm:pt>
    <dgm:pt modelId="{949E3471-BE1A-4A62-8299-7974A8310F51}" type="pres">
      <dgm:prSet presAssocID="{28D79060-8CC3-4E1C-A1EE-DD01198E08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0FE14F-3D6D-4049-9BF4-B48C0A1F5CFA}" type="pres">
      <dgm:prSet presAssocID="{4ECFE765-AC47-433D-82A2-FFD54F27235E}" presName="parentText" presStyleLbl="node1" presStyleIdx="0" presStyleCnt="3" custLinFactY="-701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EC893-6E03-4638-B046-B010B85108C8}" type="pres">
      <dgm:prSet presAssocID="{431DC67E-EE18-4E4F-8E31-EFE45F632216}" presName="spacer" presStyleCnt="0"/>
      <dgm:spPr/>
    </dgm:pt>
    <dgm:pt modelId="{406205A6-B7AC-43A9-8455-FF969CF283E1}" type="pres">
      <dgm:prSet presAssocID="{72B9E9D8-151D-405E-8865-6B08650F1DAB}" presName="parentText" presStyleLbl="node1" presStyleIdx="1" presStyleCnt="3" custLinFactNeighborY="-460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470B8-8FBB-4F2F-8E1C-CFDEBE3778FE}" type="pres">
      <dgm:prSet presAssocID="{0D184CFE-C405-4A2D-80BF-D6738833FE1E}" presName="spacer" presStyleCnt="0"/>
      <dgm:spPr/>
    </dgm:pt>
    <dgm:pt modelId="{8596393B-1350-4386-9E1D-8ACF41F1CC5F}" type="pres">
      <dgm:prSet presAssocID="{5F8F6FC6-E1F2-4875-8DF8-139E6810CBC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4CBFE1-6B77-4A2B-8EA9-2CF7ABCC1843}" type="presOf" srcId="{72B9E9D8-151D-405E-8865-6B08650F1DAB}" destId="{406205A6-B7AC-43A9-8455-FF969CF283E1}" srcOrd="0" destOrd="0" presId="urn:microsoft.com/office/officeart/2005/8/layout/vList2"/>
    <dgm:cxn modelId="{B925F885-A5DD-4329-B15A-03331D6C35E2}" type="presOf" srcId="{4ECFE765-AC47-433D-82A2-FFD54F27235E}" destId="{800FE14F-3D6D-4049-9BF4-B48C0A1F5CFA}" srcOrd="0" destOrd="0" presId="urn:microsoft.com/office/officeart/2005/8/layout/vList2"/>
    <dgm:cxn modelId="{E9134AB0-5E7A-467E-BA54-768FC36FDAFD}" srcId="{28D79060-8CC3-4E1C-A1EE-DD01198E0879}" destId="{4ECFE765-AC47-433D-82A2-FFD54F27235E}" srcOrd="0" destOrd="0" parTransId="{7DF878C3-CD9D-4D1C-866B-A73304CA6C39}" sibTransId="{431DC67E-EE18-4E4F-8E31-EFE45F632216}"/>
    <dgm:cxn modelId="{DBF3724C-85DC-426D-A4AC-588D753BB122}" srcId="{28D79060-8CC3-4E1C-A1EE-DD01198E0879}" destId="{72B9E9D8-151D-405E-8865-6B08650F1DAB}" srcOrd="1" destOrd="0" parTransId="{E566C5E8-5E9A-4CAE-AABB-49A6E098EEF3}" sibTransId="{0D184CFE-C405-4A2D-80BF-D6738833FE1E}"/>
    <dgm:cxn modelId="{4A12546E-B999-4531-B8DB-62092C6A56D8}" type="presOf" srcId="{5F8F6FC6-E1F2-4875-8DF8-139E6810CBC4}" destId="{8596393B-1350-4386-9E1D-8ACF41F1CC5F}" srcOrd="0" destOrd="0" presId="urn:microsoft.com/office/officeart/2005/8/layout/vList2"/>
    <dgm:cxn modelId="{00EFC349-99C5-4028-94F0-72018137FC66}" type="presOf" srcId="{28D79060-8CC3-4E1C-A1EE-DD01198E0879}" destId="{949E3471-BE1A-4A62-8299-7974A8310F51}" srcOrd="0" destOrd="0" presId="urn:microsoft.com/office/officeart/2005/8/layout/vList2"/>
    <dgm:cxn modelId="{BD54EF46-330F-42F1-915D-49CDE15BF97E}" srcId="{28D79060-8CC3-4E1C-A1EE-DD01198E0879}" destId="{5F8F6FC6-E1F2-4875-8DF8-139E6810CBC4}" srcOrd="2" destOrd="0" parTransId="{E84B7452-FFAE-4084-A4FE-CEE4019015AC}" sibTransId="{8CC71224-0C75-42E8-B338-CCC9CC912A0D}"/>
    <dgm:cxn modelId="{35B96A40-D61E-41E4-8085-F2030A708FB5}" type="presParOf" srcId="{949E3471-BE1A-4A62-8299-7974A8310F51}" destId="{800FE14F-3D6D-4049-9BF4-B48C0A1F5CFA}" srcOrd="0" destOrd="0" presId="urn:microsoft.com/office/officeart/2005/8/layout/vList2"/>
    <dgm:cxn modelId="{7722B853-C597-49A5-B71E-7BDCAA0086EA}" type="presParOf" srcId="{949E3471-BE1A-4A62-8299-7974A8310F51}" destId="{506EC893-6E03-4638-B046-B010B85108C8}" srcOrd="1" destOrd="0" presId="urn:microsoft.com/office/officeart/2005/8/layout/vList2"/>
    <dgm:cxn modelId="{8D267AF3-1D2F-4DDA-AB2D-B413E577712E}" type="presParOf" srcId="{949E3471-BE1A-4A62-8299-7974A8310F51}" destId="{406205A6-B7AC-43A9-8455-FF969CF283E1}" srcOrd="2" destOrd="0" presId="urn:microsoft.com/office/officeart/2005/8/layout/vList2"/>
    <dgm:cxn modelId="{4A53C8EE-659D-43DE-86BE-4D14C46FCA07}" type="presParOf" srcId="{949E3471-BE1A-4A62-8299-7974A8310F51}" destId="{3AE470B8-8FBB-4F2F-8E1C-CFDEBE3778FE}" srcOrd="3" destOrd="0" presId="urn:microsoft.com/office/officeart/2005/8/layout/vList2"/>
    <dgm:cxn modelId="{B7F4DED4-F415-4EE4-AF29-58AD78EB5D8B}" type="presParOf" srcId="{949E3471-BE1A-4A62-8299-7974A8310F51}" destId="{8596393B-1350-4386-9E1D-8ACF41F1CC5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083ABCA-1A49-4EE7-A114-6C39CF05A582}" type="doc">
      <dgm:prSet loTypeId="urn:microsoft.com/office/officeart/2005/8/layout/process5#1" loCatId="process" qsTypeId="urn:microsoft.com/office/officeart/2005/8/quickstyle/simple1" qsCatId="simple" csTypeId="urn:microsoft.com/office/officeart/2005/8/colors/accent1_2" csCatId="accent1" phldr="1"/>
      <dgm:spPr/>
      <dgm:t>
        <a:bodyPr numCol="1"/>
        <a:lstStyle/>
        <a:p>
          <a:endParaRPr lang="en-GB" altLang="en-GB"/>
        </a:p>
      </dgm:t>
    </dgm:pt>
    <dgm:pt modelId="{86AD41B1-79A2-4498-81D5-BE4DEA25DF30}">
      <dgm:prSet phldrT="[Text]"/>
      <dgm:spPr>
        <a:solidFill>
          <a:srgbClr val="FFFF00"/>
        </a:solidFill>
      </dgm:spPr>
      <dgm:t>
        <a:bodyPr numCol="1"/>
        <a:lstStyle/>
        <a:p>
          <a:r>
            <a:rPr lang="ru-RU" altLang="en-GB" dirty="0">
              <a:solidFill>
                <a:schemeClr val="bg1"/>
              </a:solidFill>
            </a:rPr>
            <a:t>Личная подача прошения об убежище</a:t>
          </a:r>
          <a:endParaRPr lang="en-GB" altLang="en-GB" dirty="0">
            <a:solidFill>
              <a:schemeClr val="bg1"/>
            </a:solidFill>
          </a:endParaRPr>
        </a:p>
      </dgm:t>
    </dgm:pt>
    <dgm:pt modelId="{361D4A51-DC75-4D70-8462-E17721E67F3F}" type="parTrans" cxnId="{B38AB7BA-FAEC-4E27-ADCC-C27A87454B46}">
      <dgm:prSet/>
      <dgm:spPr/>
      <dgm:t>
        <a:bodyPr numCol="1"/>
        <a:lstStyle/>
        <a:p>
          <a:endParaRPr lang="en-GB" altLang="en-GB"/>
        </a:p>
      </dgm:t>
    </dgm:pt>
    <dgm:pt modelId="{0A0DA8C3-6F8C-4E4A-958F-5B4295FD5342}" type="sibTrans" cxnId="{B38AB7BA-FAEC-4E27-ADCC-C27A87454B46}">
      <dgm:prSet/>
      <dgm:spPr/>
      <dgm:t>
        <a:bodyPr numCol="1"/>
        <a:lstStyle/>
        <a:p>
          <a:endParaRPr lang="en-GB" altLang="en-GB" dirty="0"/>
        </a:p>
      </dgm:t>
    </dgm:pt>
    <dgm:pt modelId="{500B5D42-EAD9-4CD8-AD20-B89C68886EF0}">
      <dgm:prSet phldrT="[Text]"/>
      <dgm:spPr>
        <a:solidFill>
          <a:srgbClr val="0070C0"/>
        </a:solidFill>
      </dgm:spPr>
      <dgm:t>
        <a:bodyPr numCol="1"/>
        <a:lstStyle/>
        <a:p>
          <a:r>
            <a:rPr lang="ru-RU" altLang="en-GB" dirty="0"/>
            <a:t>Интервью при проверке</a:t>
          </a:r>
          <a:endParaRPr lang="en-GB" altLang="en-GB" dirty="0"/>
        </a:p>
      </dgm:t>
    </dgm:pt>
    <dgm:pt modelId="{7E3EA495-05C4-4673-B163-07117FA4E5D8}" type="parTrans" cxnId="{94121E35-EB0E-46B7-8D0D-60EB08D75407}">
      <dgm:prSet/>
      <dgm:spPr/>
      <dgm:t>
        <a:bodyPr numCol="1"/>
        <a:lstStyle/>
        <a:p>
          <a:endParaRPr lang="en-GB" altLang="en-GB"/>
        </a:p>
      </dgm:t>
    </dgm:pt>
    <dgm:pt modelId="{D131E6F9-3039-499B-9678-80B8D26B77E1}" type="sibTrans" cxnId="{94121E35-EB0E-46B7-8D0D-60EB08D75407}">
      <dgm:prSet/>
      <dgm:spPr/>
      <dgm:t>
        <a:bodyPr numCol="1"/>
        <a:lstStyle/>
        <a:p>
          <a:endParaRPr lang="en-GB" altLang="en-GB" dirty="0"/>
        </a:p>
      </dgm:t>
    </dgm:pt>
    <dgm:pt modelId="{171A10F7-B412-494A-82A1-35611A7C9B4E}">
      <dgm:prSet phldrT="[Text]"/>
      <dgm:spPr>
        <a:solidFill>
          <a:srgbClr val="0070C0"/>
        </a:solidFill>
      </dgm:spPr>
      <dgm:t>
        <a:bodyPr numCol="1"/>
        <a:lstStyle/>
        <a:p>
          <a:r>
            <a:rPr lang="ru-RU" altLang="en-GB" dirty="0"/>
            <a:t>Интервью по существу </a:t>
          </a:r>
          <a:endParaRPr lang="en-GB" altLang="en-GB" dirty="0"/>
        </a:p>
      </dgm:t>
    </dgm:pt>
    <dgm:pt modelId="{CBCBD769-17D1-499B-9222-D57EC91A32B0}" type="parTrans" cxnId="{3DF5A169-022A-4173-B5C7-D6F4A1AC9169}">
      <dgm:prSet/>
      <dgm:spPr/>
      <dgm:t>
        <a:bodyPr numCol="1"/>
        <a:lstStyle/>
        <a:p>
          <a:endParaRPr lang="en-GB" altLang="en-GB"/>
        </a:p>
      </dgm:t>
    </dgm:pt>
    <dgm:pt modelId="{C7822933-82D4-4AD1-891D-EB4975BEC582}" type="sibTrans" cxnId="{3DF5A169-022A-4173-B5C7-D6F4A1AC9169}">
      <dgm:prSet/>
      <dgm:spPr/>
      <dgm:t>
        <a:bodyPr numCol="1"/>
        <a:lstStyle/>
        <a:p>
          <a:endParaRPr lang="en-GB" altLang="en-GB" dirty="0"/>
        </a:p>
      </dgm:t>
    </dgm:pt>
    <dgm:pt modelId="{759CF8B8-7265-4DDD-AF71-E014EAE5AD2D}">
      <dgm:prSet phldrT="[Text]"/>
      <dgm:spPr>
        <a:solidFill>
          <a:srgbClr val="0070C0"/>
        </a:solidFill>
      </dgm:spPr>
      <dgm:t>
        <a:bodyPr numCol="1"/>
        <a:lstStyle/>
        <a:p>
          <a:r>
            <a:rPr lang="ru-RU" altLang="en-GB" dirty="0"/>
            <a:t>Решение </a:t>
          </a:r>
          <a:r>
            <a:rPr lang="en-GB" altLang="en-GB" dirty="0"/>
            <a:t>МВД</a:t>
          </a:r>
        </a:p>
      </dgm:t>
    </dgm:pt>
    <dgm:pt modelId="{AD9E0BC8-76D2-4A04-8D7E-C393DA338FFF}" type="parTrans" cxnId="{2AD69A3C-C6D9-409E-848E-5BF639C902A0}">
      <dgm:prSet/>
      <dgm:spPr/>
      <dgm:t>
        <a:bodyPr numCol="1"/>
        <a:lstStyle/>
        <a:p>
          <a:endParaRPr lang="en-GB" altLang="en-GB"/>
        </a:p>
      </dgm:t>
    </dgm:pt>
    <dgm:pt modelId="{69A024E5-FE3C-498C-9254-386E0909392D}" type="sibTrans" cxnId="{2AD69A3C-C6D9-409E-848E-5BF639C902A0}">
      <dgm:prSet/>
      <dgm:spPr/>
      <dgm:t>
        <a:bodyPr numCol="1"/>
        <a:lstStyle/>
        <a:p>
          <a:endParaRPr lang="en-GB" altLang="en-GB" dirty="0"/>
        </a:p>
      </dgm:t>
    </dgm:pt>
    <dgm:pt modelId="{A5F6DB52-4635-4C5A-AE48-A6DCADFEC443}">
      <dgm:prSet phldrT="[Text]"/>
      <dgm:spPr>
        <a:solidFill>
          <a:srgbClr val="0070C0"/>
        </a:solidFill>
      </dgm:spPr>
      <dgm:t>
        <a:bodyPr numCol="1"/>
        <a:lstStyle/>
        <a:p>
          <a:r>
            <a:rPr lang="ru-RU" altLang="en-GB" dirty="0"/>
            <a:t>Рассмотрение апелляции Трибуналом первого уровня</a:t>
          </a:r>
          <a:endParaRPr lang="en-GB" altLang="en-GB" dirty="0"/>
        </a:p>
      </dgm:t>
    </dgm:pt>
    <dgm:pt modelId="{3C830C80-3B32-478C-A9B9-CEEBEC1C2212}" type="parTrans" cxnId="{0848A695-11FD-4CE0-AE77-74353C6826AA}">
      <dgm:prSet/>
      <dgm:spPr/>
      <dgm:t>
        <a:bodyPr numCol="1"/>
        <a:lstStyle/>
        <a:p>
          <a:endParaRPr lang="en-GB" altLang="en-GB"/>
        </a:p>
      </dgm:t>
    </dgm:pt>
    <dgm:pt modelId="{B1CE245E-F112-4096-B79C-68E883245324}" type="sibTrans" cxnId="{0848A695-11FD-4CE0-AE77-74353C6826AA}">
      <dgm:prSet/>
      <dgm:spPr/>
      <dgm:t>
        <a:bodyPr numCol="1"/>
        <a:lstStyle/>
        <a:p>
          <a:endParaRPr lang="en-GB" altLang="en-GB" dirty="0"/>
        </a:p>
      </dgm:t>
    </dgm:pt>
    <dgm:pt modelId="{BA3BA09F-232E-4754-A16D-9A943988B095}">
      <dgm:prSet phldrT="[Text]"/>
      <dgm:spPr>
        <a:solidFill>
          <a:srgbClr val="FFFF00"/>
        </a:solidFill>
      </dgm:spPr>
      <dgm:t>
        <a:bodyPr numCol="1"/>
        <a:lstStyle/>
        <a:p>
          <a:r>
            <a:rPr lang="ru-RU" altLang="en-GB" dirty="0">
              <a:solidFill>
                <a:schemeClr val="bg1"/>
              </a:solidFill>
            </a:rPr>
            <a:t>Заявление в Трибунал первого уровня о разрешении на подачу апелляции в Высший трибунал</a:t>
          </a:r>
          <a:endParaRPr lang="en-GB" altLang="en-GB" dirty="0">
            <a:solidFill>
              <a:schemeClr val="bg1"/>
            </a:solidFill>
          </a:endParaRPr>
        </a:p>
      </dgm:t>
    </dgm:pt>
    <dgm:pt modelId="{A77476A4-6D2F-4F0C-80D8-098308BE342C}" type="parTrans" cxnId="{0F6ED077-C01E-48FB-932B-E0E25969C767}">
      <dgm:prSet/>
      <dgm:spPr/>
      <dgm:t>
        <a:bodyPr numCol="1"/>
        <a:lstStyle/>
        <a:p>
          <a:endParaRPr lang="en-GB" altLang="en-GB"/>
        </a:p>
      </dgm:t>
    </dgm:pt>
    <dgm:pt modelId="{62095FE6-AB21-455E-BF5D-4503F25B7D87}" type="sibTrans" cxnId="{0F6ED077-C01E-48FB-932B-E0E25969C767}">
      <dgm:prSet/>
      <dgm:spPr/>
      <dgm:t>
        <a:bodyPr numCol="1"/>
        <a:lstStyle/>
        <a:p>
          <a:endParaRPr lang="en-GB" altLang="en-GB" dirty="0"/>
        </a:p>
      </dgm:t>
    </dgm:pt>
    <dgm:pt modelId="{13188C20-6698-4627-ADF0-76286D7C0C7F}">
      <dgm:prSet phldrT="[Text]"/>
      <dgm:spPr>
        <a:solidFill>
          <a:srgbClr val="FFFF00"/>
        </a:solidFill>
      </dgm:spPr>
      <dgm:t>
        <a:bodyPr numCol="1"/>
        <a:lstStyle/>
        <a:p>
          <a:r>
            <a:rPr lang="ru-RU" altLang="en-GB" dirty="0">
              <a:solidFill>
                <a:schemeClr val="bg1"/>
              </a:solidFill>
            </a:rPr>
            <a:t>Заявление в Высший трибунал о разрешении на подачу апелляции</a:t>
          </a:r>
          <a:endParaRPr lang="en-GB" altLang="en-GB" dirty="0">
            <a:solidFill>
              <a:schemeClr val="bg1"/>
            </a:solidFill>
          </a:endParaRPr>
        </a:p>
      </dgm:t>
    </dgm:pt>
    <dgm:pt modelId="{AE7D5F23-4CA2-4001-92E1-F6173EFC3C6B}" type="parTrans" cxnId="{7AD5FBB6-51F2-46A1-888B-3603D8892CA1}">
      <dgm:prSet/>
      <dgm:spPr/>
      <dgm:t>
        <a:bodyPr numCol="1"/>
        <a:lstStyle/>
        <a:p>
          <a:endParaRPr lang="en-GB" altLang="en-GB"/>
        </a:p>
      </dgm:t>
    </dgm:pt>
    <dgm:pt modelId="{455AFE49-BEC1-4FBE-8B63-D5D92D11EE77}" type="sibTrans" cxnId="{7AD5FBB6-51F2-46A1-888B-3603D8892CA1}">
      <dgm:prSet/>
      <dgm:spPr/>
      <dgm:t>
        <a:bodyPr numCol="1"/>
        <a:lstStyle/>
        <a:p>
          <a:endParaRPr lang="en-GB" altLang="en-GB" dirty="0"/>
        </a:p>
      </dgm:t>
    </dgm:pt>
    <dgm:pt modelId="{0A7BBF61-525F-4689-B0EB-8E1CAEA7E6E2}">
      <dgm:prSet phldrT="[Text]"/>
      <dgm:spPr>
        <a:solidFill>
          <a:srgbClr val="FFFF00"/>
        </a:solidFill>
      </dgm:spPr>
      <dgm:t>
        <a:bodyPr numCol="1"/>
        <a:lstStyle/>
        <a:p>
          <a:r>
            <a:rPr lang="en-GB" altLang="en-GB" dirty="0">
              <a:solidFill>
                <a:schemeClr val="bg1"/>
              </a:solidFill>
            </a:rPr>
            <a:t>В </a:t>
          </a:r>
          <a:r>
            <a:rPr lang="en-GB" altLang="en-GB" dirty="0" err="1">
              <a:solidFill>
                <a:schemeClr val="bg1"/>
              </a:solidFill>
            </a:rPr>
            <a:t>случае</a:t>
          </a:r>
          <a:r>
            <a:rPr lang="en-GB" altLang="en-GB" dirty="0">
              <a:solidFill>
                <a:schemeClr val="bg1"/>
              </a:solidFill>
            </a:rPr>
            <a:t> </a:t>
          </a:r>
          <a:r>
            <a:rPr lang="en-GB" altLang="en-GB" dirty="0" err="1">
              <a:solidFill>
                <a:schemeClr val="bg1"/>
              </a:solidFill>
            </a:rPr>
            <a:t>документального</a:t>
          </a:r>
          <a:r>
            <a:rPr lang="en-GB" altLang="en-GB" dirty="0">
              <a:solidFill>
                <a:schemeClr val="bg1"/>
              </a:solidFill>
            </a:rPr>
            <a:t> отказа в этом заявлении – конец. Если только нет оснований </a:t>
          </a:r>
          <a:r>
            <a:rPr lang="en-GB" altLang="en-GB" dirty="0" err="1">
              <a:solidFill>
                <a:schemeClr val="bg1"/>
              </a:solidFill>
            </a:rPr>
            <a:t>для</a:t>
          </a:r>
          <a:r>
            <a:rPr lang="en-GB" altLang="en-GB" dirty="0">
              <a:solidFill>
                <a:schemeClr val="bg1"/>
              </a:solidFill>
            </a:rPr>
            <a:t> </a:t>
          </a:r>
          <a:r>
            <a:rPr lang="en-GB" altLang="en-GB" dirty="0" err="1">
              <a:solidFill>
                <a:schemeClr val="bg1"/>
              </a:solidFill>
            </a:rPr>
            <a:t>Судебного</a:t>
          </a:r>
          <a:r>
            <a:rPr lang="en-GB" altLang="en-GB" dirty="0">
              <a:solidFill>
                <a:schemeClr val="bg1"/>
              </a:solidFill>
            </a:rPr>
            <a:t> </a:t>
          </a:r>
          <a:r>
            <a:rPr lang="en-GB" altLang="en-GB" dirty="0" err="1">
              <a:solidFill>
                <a:schemeClr val="bg1"/>
              </a:solidFill>
            </a:rPr>
            <a:t>пересмотра</a:t>
          </a:r>
          <a:endParaRPr lang="en-GB" altLang="en-GB">
            <a:solidFill>
              <a:schemeClr val="bg1"/>
            </a:solidFill>
          </a:endParaRPr>
        </a:p>
      </dgm:t>
    </dgm:pt>
    <dgm:pt modelId="{55CAAB50-4C5A-4199-B108-B36C329E1E0C}" type="parTrans" cxnId="{4F14D093-B8DF-46FC-A22B-548D8DBF3425}">
      <dgm:prSet/>
      <dgm:spPr/>
      <dgm:t>
        <a:bodyPr numCol="1"/>
        <a:lstStyle/>
        <a:p>
          <a:endParaRPr lang="en-GB" altLang="en-GB"/>
        </a:p>
      </dgm:t>
    </dgm:pt>
    <dgm:pt modelId="{756A5131-5838-40A3-9DC5-2D240D30F5B2}" type="sibTrans" cxnId="{4F14D093-B8DF-46FC-A22B-548D8DBF3425}">
      <dgm:prSet/>
      <dgm:spPr/>
      <dgm:t>
        <a:bodyPr numCol="1"/>
        <a:lstStyle/>
        <a:p>
          <a:endParaRPr lang="en-GB" altLang="en-GB"/>
        </a:p>
      </dgm:t>
    </dgm:pt>
    <dgm:pt modelId="{9E97CFCA-7F1E-4E50-BCDF-145ECC3106A2}" type="pres">
      <dgm:prSet presAssocID="{8083ABCA-1A49-4EE7-A114-6C39CF05A5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4FF598-1935-4BBB-BA2B-852301F7ED6E}" type="pres">
      <dgm:prSet presAssocID="{86AD41B1-79A2-4498-81D5-BE4DEA25DF30}" presName="node" presStyleLbl="node1" presStyleIdx="0" presStyleCnt="8" custLinFactNeighborX="-3559" custLinFactNeighborY="-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C27B3-BB37-48B8-B007-F7E71781FA59}" type="pres">
      <dgm:prSet presAssocID="{0A0DA8C3-6F8C-4E4A-958F-5B4295FD5342}" presName="sibTrans" presStyleLbl="sibTrans2D1" presStyleIdx="0" presStyleCnt="7"/>
      <dgm:spPr/>
      <dgm:t>
        <a:bodyPr/>
        <a:lstStyle/>
        <a:p>
          <a:endParaRPr lang="ru-RU"/>
        </a:p>
      </dgm:t>
    </dgm:pt>
    <dgm:pt modelId="{14F37D4A-12E6-4F68-B5F1-536D8B0DFA9B}" type="pres">
      <dgm:prSet presAssocID="{0A0DA8C3-6F8C-4E4A-958F-5B4295FD5342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043D339E-D1E5-4390-88F9-BA5EE2E1DEB9}" type="pres">
      <dgm:prSet presAssocID="{500B5D42-EAD9-4CD8-AD20-B89C68886EF0}" presName="node" presStyleLbl="node1" presStyleIdx="1" presStyleCnt="8" custLinFactNeighborX="1116" custLinFactNeighborY="1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F53B4-0E24-404C-AA3A-4924B59909C5}" type="pres">
      <dgm:prSet presAssocID="{D131E6F9-3039-499B-9678-80B8D26B77E1}" presName="sibTrans" presStyleLbl="sibTrans2D1" presStyleIdx="1" presStyleCnt="7"/>
      <dgm:spPr/>
      <dgm:t>
        <a:bodyPr/>
        <a:lstStyle/>
        <a:p>
          <a:endParaRPr lang="ru-RU"/>
        </a:p>
      </dgm:t>
    </dgm:pt>
    <dgm:pt modelId="{E4EEFC32-B315-486A-A63B-0DE744A49D9F}" type="pres">
      <dgm:prSet presAssocID="{D131E6F9-3039-499B-9678-80B8D26B77E1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3EC43018-A6E2-4826-8FC7-364D33FB8DE8}" type="pres">
      <dgm:prSet presAssocID="{171A10F7-B412-494A-82A1-35611A7C9B4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A5331-6B02-4A95-85CC-196657F47ED3}" type="pres">
      <dgm:prSet presAssocID="{C7822933-82D4-4AD1-891D-EB4975BEC582}" presName="sibTrans" presStyleLbl="sibTrans2D1" presStyleIdx="2" presStyleCnt="7"/>
      <dgm:spPr/>
      <dgm:t>
        <a:bodyPr/>
        <a:lstStyle/>
        <a:p>
          <a:endParaRPr lang="ru-RU"/>
        </a:p>
      </dgm:t>
    </dgm:pt>
    <dgm:pt modelId="{67626583-5A6A-407D-9100-31A792C49CD7}" type="pres">
      <dgm:prSet presAssocID="{C7822933-82D4-4AD1-891D-EB4975BEC582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EC187C19-E14D-424E-9B14-F5FC9939FEC7}" type="pres">
      <dgm:prSet presAssocID="{759CF8B8-7265-4DDD-AF71-E014EAE5AD2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1E800-4B7A-44EE-B60D-7DA5F413E337}" type="pres">
      <dgm:prSet presAssocID="{69A024E5-FE3C-498C-9254-386E0909392D}" presName="sibTrans" presStyleLbl="sibTrans2D1" presStyleIdx="3" presStyleCnt="7"/>
      <dgm:spPr/>
      <dgm:t>
        <a:bodyPr/>
        <a:lstStyle/>
        <a:p>
          <a:endParaRPr lang="ru-RU"/>
        </a:p>
      </dgm:t>
    </dgm:pt>
    <dgm:pt modelId="{CD1E0BF8-4E09-4430-8902-EEEB64E35C9A}" type="pres">
      <dgm:prSet presAssocID="{69A024E5-FE3C-498C-9254-386E0909392D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3C635580-1022-4418-BD7D-FEC065CDF042}" type="pres">
      <dgm:prSet presAssocID="{A5F6DB52-4635-4C5A-AE48-A6DCADFEC44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8D093-E22A-40B0-991C-993C8078F607}" type="pres">
      <dgm:prSet presAssocID="{B1CE245E-F112-4096-B79C-68E883245324}" presName="sibTrans" presStyleLbl="sibTrans2D1" presStyleIdx="4" presStyleCnt="7"/>
      <dgm:spPr/>
      <dgm:t>
        <a:bodyPr/>
        <a:lstStyle/>
        <a:p>
          <a:endParaRPr lang="ru-RU"/>
        </a:p>
      </dgm:t>
    </dgm:pt>
    <dgm:pt modelId="{1EBF6873-31A9-482B-8B9B-7A66A2301864}" type="pres">
      <dgm:prSet presAssocID="{B1CE245E-F112-4096-B79C-68E883245324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1F2222F5-6ADA-44AF-B82E-EA0983D3EA26}" type="pres">
      <dgm:prSet presAssocID="{BA3BA09F-232E-4754-A16D-9A943988B09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750BA-0515-4F40-92AF-2C0D6826EB5A}" type="pres">
      <dgm:prSet presAssocID="{62095FE6-AB21-455E-BF5D-4503F25B7D87}" presName="sibTrans" presStyleLbl="sibTrans2D1" presStyleIdx="5" presStyleCnt="7"/>
      <dgm:spPr/>
      <dgm:t>
        <a:bodyPr/>
        <a:lstStyle/>
        <a:p>
          <a:endParaRPr lang="ru-RU"/>
        </a:p>
      </dgm:t>
    </dgm:pt>
    <dgm:pt modelId="{814689E2-A025-44B5-AD59-EFB8BF77A805}" type="pres">
      <dgm:prSet presAssocID="{62095FE6-AB21-455E-BF5D-4503F25B7D87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BB7CCA0A-A078-461B-B3E3-DA16544E1D52}" type="pres">
      <dgm:prSet presAssocID="{13188C20-6698-4627-ADF0-76286D7C0C7F}" presName="node" presStyleLbl="node1" presStyleIdx="6" presStyleCnt="8" custLinFactNeighborX="44876" custLinFactNeighborY="-3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59555-B718-4C8C-BD34-618CC82AAC33}" type="pres">
      <dgm:prSet presAssocID="{455AFE49-BEC1-4FBE-8B63-D5D92D11EE77}" presName="sibTrans" presStyleLbl="sibTrans2D1" presStyleIdx="6" presStyleCnt="7"/>
      <dgm:spPr/>
      <dgm:t>
        <a:bodyPr/>
        <a:lstStyle/>
        <a:p>
          <a:endParaRPr lang="ru-RU"/>
        </a:p>
      </dgm:t>
    </dgm:pt>
    <dgm:pt modelId="{5FE039A9-FC5B-47B3-9AD1-91AC777064F9}" type="pres">
      <dgm:prSet presAssocID="{455AFE49-BEC1-4FBE-8B63-D5D92D11EE77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B540BDE0-B85D-46EB-B5CD-AA36E3A6791A}" type="pres">
      <dgm:prSet presAssocID="{0A7BBF61-525F-4689-B0EB-8E1CAEA7E6E2}" presName="node" presStyleLbl="node1" presStyleIdx="7" presStyleCnt="8" custLinFactNeighborX="44678" custLinFactNeighborY="-7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43FCBE-1B48-460D-B50D-7C7F7A511B79}" type="presOf" srcId="{D131E6F9-3039-499B-9678-80B8D26B77E1}" destId="{659F53B4-0E24-404C-AA3A-4924B59909C5}" srcOrd="0" destOrd="0" presId="urn:microsoft.com/office/officeart/2005/8/layout/process5#1"/>
    <dgm:cxn modelId="{3345CE7D-FE2B-4B65-BA2D-8FDF26D58000}" type="presOf" srcId="{500B5D42-EAD9-4CD8-AD20-B89C68886EF0}" destId="{043D339E-D1E5-4390-88F9-BA5EE2E1DEB9}" srcOrd="0" destOrd="0" presId="urn:microsoft.com/office/officeart/2005/8/layout/process5#1"/>
    <dgm:cxn modelId="{9341C736-2E3A-47CF-BAD2-8F81D5FC04BF}" type="presOf" srcId="{759CF8B8-7265-4DDD-AF71-E014EAE5AD2D}" destId="{EC187C19-E14D-424E-9B14-F5FC9939FEC7}" srcOrd="0" destOrd="0" presId="urn:microsoft.com/office/officeart/2005/8/layout/process5#1"/>
    <dgm:cxn modelId="{95F724E1-FCD1-4AF1-873F-E787BDFEF52B}" type="presOf" srcId="{62095FE6-AB21-455E-BF5D-4503F25B7D87}" destId="{814689E2-A025-44B5-AD59-EFB8BF77A805}" srcOrd="1" destOrd="0" presId="urn:microsoft.com/office/officeart/2005/8/layout/process5#1"/>
    <dgm:cxn modelId="{277F2B3E-5112-4C5D-8328-9E552205BEB0}" type="presOf" srcId="{69A024E5-FE3C-498C-9254-386E0909392D}" destId="{0711E800-4B7A-44EE-B60D-7DA5F413E337}" srcOrd="0" destOrd="0" presId="urn:microsoft.com/office/officeart/2005/8/layout/process5#1"/>
    <dgm:cxn modelId="{3DF5A169-022A-4173-B5C7-D6F4A1AC9169}" srcId="{8083ABCA-1A49-4EE7-A114-6C39CF05A582}" destId="{171A10F7-B412-494A-82A1-35611A7C9B4E}" srcOrd="2" destOrd="0" parTransId="{CBCBD769-17D1-499B-9222-D57EC91A32B0}" sibTransId="{C7822933-82D4-4AD1-891D-EB4975BEC582}"/>
    <dgm:cxn modelId="{0848A695-11FD-4CE0-AE77-74353C6826AA}" srcId="{8083ABCA-1A49-4EE7-A114-6C39CF05A582}" destId="{A5F6DB52-4635-4C5A-AE48-A6DCADFEC443}" srcOrd="4" destOrd="0" parTransId="{3C830C80-3B32-478C-A9B9-CEEBEC1C2212}" sibTransId="{B1CE245E-F112-4096-B79C-68E883245324}"/>
    <dgm:cxn modelId="{7AD5FBB6-51F2-46A1-888B-3603D8892CA1}" srcId="{8083ABCA-1A49-4EE7-A114-6C39CF05A582}" destId="{13188C20-6698-4627-ADF0-76286D7C0C7F}" srcOrd="6" destOrd="0" parTransId="{AE7D5F23-4CA2-4001-92E1-F6173EFC3C6B}" sibTransId="{455AFE49-BEC1-4FBE-8B63-D5D92D11EE77}"/>
    <dgm:cxn modelId="{45B69AD2-E8B5-4D20-B60E-FB3D5C4BCFB0}" type="presOf" srcId="{455AFE49-BEC1-4FBE-8B63-D5D92D11EE77}" destId="{5FE039A9-FC5B-47B3-9AD1-91AC777064F9}" srcOrd="1" destOrd="0" presId="urn:microsoft.com/office/officeart/2005/8/layout/process5#1"/>
    <dgm:cxn modelId="{F7A9E7F7-9539-42B1-B1BF-A4ECAE3E7D7D}" type="presOf" srcId="{A5F6DB52-4635-4C5A-AE48-A6DCADFEC443}" destId="{3C635580-1022-4418-BD7D-FEC065CDF042}" srcOrd="0" destOrd="0" presId="urn:microsoft.com/office/officeart/2005/8/layout/process5#1"/>
    <dgm:cxn modelId="{ADB88E58-BE87-41AE-9F89-EC6460651A04}" type="presOf" srcId="{0A0DA8C3-6F8C-4E4A-958F-5B4295FD5342}" destId="{83AC27B3-BB37-48B8-B007-F7E71781FA59}" srcOrd="0" destOrd="0" presId="urn:microsoft.com/office/officeart/2005/8/layout/process5#1"/>
    <dgm:cxn modelId="{28FE8944-47DF-4956-BB88-0D25F580D5DA}" type="presOf" srcId="{69A024E5-FE3C-498C-9254-386E0909392D}" destId="{CD1E0BF8-4E09-4430-8902-EEEB64E35C9A}" srcOrd="1" destOrd="0" presId="urn:microsoft.com/office/officeart/2005/8/layout/process5#1"/>
    <dgm:cxn modelId="{176208B7-C36D-4CC3-989D-137A7B424209}" type="presOf" srcId="{D131E6F9-3039-499B-9678-80B8D26B77E1}" destId="{E4EEFC32-B315-486A-A63B-0DE744A49D9F}" srcOrd="1" destOrd="0" presId="urn:microsoft.com/office/officeart/2005/8/layout/process5#1"/>
    <dgm:cxn modelId="{1A035C5C-D9A8-491E-B7A3-CCF57722C46E}" type="presOf" srcId="{0A7BBF61-525F-4689-B0EB-8E1CAEA7E6E2}" destId="{B540BDE0-B85D-46EB-B5CD-AA36E3A6791A}" srcOrd="0" destOrd="0" presId="urn:microsoft.com/office/officeart/2005/8/layout/process5#1"/>
    <dgm:cxn modelId="{4F14D093-B8DF-46FC-A22B-548D8DBF3425}" srcId="{8083ABCA-1A49-4EE7-A114-6C39CF05A582}" destId="{0A7BBF61-525F-4689-B0EB-8E1CAEA7E6E2}" srcOrd="7" destOrd="0" parTransId="{55CAAB50-4C5A-4199-B108-B36C329E1E0C}" sibTransId="{756A5131-5838-40A3-9DC5-2D240D30F5B2}"/>
    <dgm:cxn modelId="{2AD69A3C-C6D9-409E-848E-5BF639C902A0}" srcId="{8083ABCA-1A49-4EE7-A114-6C39CF05A582}" destId="{759CF8B8-7265-4DDD-AF71-E014EAE5AD2D}" srcOrd="3" destOrd="0" parTransId="{AD9E0BC8-76D2-4A04-8D7E-C393DA338FFF}" sibTransId="{69A024E5-FE3C-498C-9254-386E0909392D}"/>
    <dgm:cxn modelId="{B38AB7BA-FAEC-4E27-ADCC-C27A87454B46}" srcId="{8083ABCA-1A49-4EE7-A114-6C39CF05A582}" destId="{86AD41B1-79A2-4498-81D5-BE4DEA25DF30}" srcOrd="0" destOrd="0" parTransId="{361D4A51-DC75-4D70-8462-E17721E67F3F}" sibTransId="{0A0DA8C3-6F8C-4E4A-958F-5B4295FD5342}"/>
    <dgm:cxn modelId="{0F6ED077-C01E-48FB-932B-E0E25969C767}" srcId="{8083ABCA-1A49-4EE7-A114-6C39CF05A582}" destId="{BA3BA09F-232E-4754-A16D-9A943988B095}" srcOrd="5" destOrd="0" parTransId="{A77476A4-6D2F-4F0C-80D8-098308BE342C}" sibTransId="{62095FE6-AB21-455E-BF5D-4503F25B7D87}"/>
    <dgm:cxn modelId="{9959F7E4-2B5B-4B14-BCCC-38C3204AC217}" type="presOf" srcId="{B1CE245E-F112-4096-B79C-68E883245324}" destId="{1EBF6873-31A9-482B-8B9B-7A66A2301864}" srcOrd="1" destOrd="0" presId="urn:microsoft.com/office/officeart/2005/8/layout/process5#1"/>
    <dgm:cxn modelId="{94121E35-EB0E-46B7-8D0D-60EB08D75407}" srcId="{8083ABCA-1A49-4EE7-A114-6C39CF05A582}" destId="{500B5D42-EAD9-4CD8-AD20-B89C68886EF0}" srcOrd="1" destOrd="0" parTransId="{7E3EA495-05C4-4673-B163-07117FA4E5D8}" sibTransId="{D131E6F9-3039-499B-9678-80B8D26B77E1}"/>
    <dgm:cxn modelId="{BE39365B-C10C-45AE-9400-5D29B720B8D4}" type="presOf" srcId="{171A10F7-B412-494A-82A1-35611A7C9B4E}" destId="{3EC43018-A6E2-4826-8FC7-364D33FB8DE8}" srcOrd="0" destOrd="0" presId="urn:microsoft.com/office/officeart/2005/8/layout/process5#1"/>
    <dgm:cxn modelId="{4E4ACD73-A8C8-4646-8148-A2A20E1AAD31}" type="presOf" srcId="{455AFE49-BEC1-4FBE-8B63-D5D92D11EE77}" destId="{98F59555-B718-4C8C-BD34-618CC82AAC33}" srcOrd="0" destOrd="0" presId="urn:microsoft.com/office/officeart/2005/8/layout/process5#1"/>
    <dgm:cxn modelId="{7866B9EB-8807-4E17-B470-6018EDA0D6FF}" type="presOf" srcId="{86AD41B1-79A2-4498-81D5-BE4DEA25DF30}" destId="{3D4FF598-1935-4BBB-BA2B-852301F7ED6E}" srcOrd="0" destOrd="0" presId="urn:microsoft.com/office/officeart/2005/8/layout/process5#1"/>
    <dgm:cxn modelId="{8F70F9A6-F10D-4893-85F8-C416725E9138}" type="presOf" srcId="{B1CE245E-F112-4096-B79C-68E883245324}" destId="{0988D093-E22A-40B0-991C-993C8078F607}" srcOrd="0" destOrd="0" presId="urn:microsoft.com/office/officeart/2005/8/layout/process5#1"/>
    <dgm:cxn modelId="{19785B09-B94F-415E-BE10-8A589DE8B9FA}" type="presOf" srcId="{8083ABCA-1A49-4EE7-A114-6C39CF05A582}" destId="{9E97CFCA-7F1E-4E50-BCDF-145ECC3106A2}" srcOrd="0" destOrd="0" presId="urn:microsoft.com/office/officeart/2005/8/layout/process5#1"/>
    <dgm:cxn modelId="{78B98798-4D3C-4712-89E2-0EE9F7DEB2D5}" type="presOf" srcId="{0A0DA8C3-6F8C-4E4A-958F-5B4295FD5342}" destId="{14F37D4A-12E6-4F68-B5F1-536D8B0DFA9B}" srcOrd="1" destOrd="0" presId="urn:microsoft.com/office/officeart/2005/8/layout/process5#1"/>
    <dgm:cxn modelId="{A1A79165-FC00-4781-B9F4-3BDE6C39F859}" type="presOf" srcId="{62095FE6-AB21-455E-BF5D-4503F25B7D87}" destId="{0E6750BA-0515-4F40-92AF-2C0D6826EB5A}" srcOrd="0" destOrd="0" presId="urn:microsoft.com/office/officeart/2005/8/layout/process5#1"/>
    <dgm:cxn modelId="{05C73F0F-E75C-4731-B84F-E9DB618877BF}" type="presOf" srcId="{C7822933-82D4-4AD1-891D-EB4975BEC582}" destId="{A57A5331-6B02-4A95-85CC-196657F47ED3}" srcOrd="0" destOrd="0" presId="urn:microsoft.com/office/officeart/2005/8/layout/process5#1"/>
    <dgm:cxn modelId="{86D9AC94-B92F-4F8C-9D27-DAF286C13E3D}" type="presOf" srcId="{C7822933-82D4-4AD1-891D-EB4975BEC582}" destId="{67626583-5A6A-407D-9100-31A792C49CD7}" srcOrd="1" destOrd="0" presId="urn:microsoft.com/office/officeart/2005/8/layout/process5#1"/>
    <dgm:cxn modelId="{BBCF612F-81C2-4EB8-AE08-EC2EDF5B1D4F}" type="presOf" srcId="{13188C20-6698-4627-ADF0-76286D7C0C7F}" destId="{BB7CCA0A-A078-461B-B3E3-DA16544E1D52}" srcOrd="0" destOrd="0" presId="urn:microsoft.com/office/officeart/2005/8/layout/process5#1"/>
    <dgm:cxn modelId="{EF3654FF-D72D-4A61-BA78-B074A858DF1B}" type="presOf" srcId="{BA3BA09F-232E-4754-A16D-9A943988B095}" destId="{1F2222F5-6ADA-44AF-B82E-EA0983D3EA26}" srcOrd="0" destOrd="0" presId="urn:microsoft.com/office/officeart/2005/8/layout/process5#1"/>
    <dgm:cxn modelId="{CE9B7A8D-AC1C-40EB-99C3-62043BA1F213}" type="presParOf" srcId="{9E97CFCA-7F1E-4E50-BCDF-145ECC3106A2}" destId="{3D4FF598-1935-4BBB-BA2B-852301F7ED6E}" srcOrd="0" destOrd="0" presId="urn:microsoft.com/office/officeart/2005/8/layout/process5#1"/>
    <dgm:cxn modelId="{FCA82E3D-635C-48D0-8025-3D759FBB99A1}" type="presParOf" srcId="{9E97CFCA-7F1E-4E50-BCDF-145ECC3106A2}" destId="{83AC27B3-BB37-48B8-B007-F7E71781FA59}" srcOrd="1" destOrd="0" presId="urn:microsoft.com/office/officeart/2005/8/layout/process5#1"/>
    <dgm:cxn modelId="{37B831E3-F16D-48A0-96CB-7FC3500AC3E2}" type="presParOf" srcId="{83AC27B3-BB37-48B8-B007-F7E71781FA59}" destId="{14F37D4A-12E6-4F68-B5F1-536D8B0DFA9B}" srcOrd="0" destOrd="0" presId="urn:microsoft.com/office/officeart/2005/8/layout/process5#1"/>
    <dgm:cxn modelId="{A1BF6FE3-6B04-4BD6-B7BA-04CDAFAD3E61}" type="presParOf" srcId="{9E97CFCA-7F1E-4E50-BCDF-145ECC3106A2}" destId="{043D339E-D1E5-4390-88F9-BA5EE2E1DEB9}" srcOrd="2" destOrd="0" presId="urn:microsoft.com/office/officeart/2005/8/layout/process5#1"/>
    <dgm:cxn modelId="{B6907C4B-E492-4D31-9891-BAC1A6344345}" type="presParOf" srcId="{9E97CFCA-7F1E-4E50-BCDF-145ECC3106A2}" destId="{659F53B4-0E24-404C-AA3A-4924B59909C5}" srcOrd="3" destOrd="0" presId="urn:microsoft.com/office/officeart/2005/8/layout/process5#1"/>
    <dgm:cxn modelId="{3649DB5B-F6B5-4895-A69C-B7018612E5C9}" type="presParOf" srcId="{659F53B4-0E24-404C-AA3A-4924B59909C5}" destId="{E4EEFC32-B315-486A-A63B-0DE744A49D9F}" srcOrd="0" destOrd="0" presId="urn:microsoft.com/office/officeart/2005/8/layout/process5#1"/>
    <dgm:cxn modelId="{B8749B93-04A5-491A-ABA0-9D9CE16DDD83}" type="presParOf" srcId="{9E97CFCA-7F1E-4E50-BCDF-145ECC3106A2}" destId="{3EC43018-A6E2-4826-8FC7-364D33FB8DE8}" srcOrd="4" destOrd="0" presId="urn:microsoft.com/office/officeart/2005/8/layout/process5#1"/>
    <dgm:cxn modelId="{D5DD6D89-3EBD-4147-AD8A-8FEAD5CEF754}" type="presParOf" srcId="{9E97CFCA-7F1E-4E50-BCDF-145ECC3106A2}" destId="{A57A5331-6B02-4A95-85CC-196657F47ED3}" srcOrd="5" destOrd="0" presId="urn:microsoft.com/office/officeart/2005/8/layout/process5#1"/>
    <dgm:cxn modelId="{DFD63AFD-3186-4B13-836B-B0D8BB9F8085}" type="presParOf" srcId="{A57A5331-6B02-4A95-85CC-196657F47ED3}" destId="{67626583-5A6A-407D-9100-31A792C49CD7}" srcOrd="0" destOrd="0" presId="urn:microsoft.com/office/officeart/2005/8/layout/process5#1"/>
    <dgm:cxn modelId="{3C3F2A93-9896-4ACF-875C-24F27373E218}" type="presParOf" srcId="{9E97CFCA-7F1E-4E50-BCDF-145ECC3106A2}" destId="{EC187C19-E14D-424E-9B14-F5FC9939FEC7}" srcOrd="6" destOrd="0" presId="urn:microsoft.com/office/officeart/2005/8/layout/process5#1"/>
    <dgm:cxn modelId="{1D84F780-6DEF-454A-96DB-8058F0C31E70}" type="presParOf" srcId="{9E97CFCA-7F1E-4E50-BCDF-145ECC3106A2}" destId="{0711E800-4B7A-44EE-B60D-7DA5F413E337}" srcOrd="7" destOrd="0" presId="urn:microsoft.com/office/officeart/2005/8/layout/process5#1"/>
    <dgm:cxn modelId="{2DDE80C0-DB47-4AC4-A987-8762D6F2FCD1}" type="presParOf" srcId="{0711E800-4B7A-44EE-B60D-7DA5F413E337}" destId="{CD1E0BF8-4E09-4430-8902-EEEB64E35C9A}" srcOrd="0" destOrd="0" presId="urn:microsoft.com/office/officeart/2005/8/layout/process5#1"/>
    <dgm:cxn modelId="{4B7FF1C4-79B5-417C-BD0F-86467A335F0D}" type="presParOf" srcId="{9E97CFCA-7F1E-4E50-BCDF-145ECC3106A2}" destId="{3C635580-1022-4418-BD7D-FEC065CDF042}" srcOrd="8" destOrd="0" presId="urn:microsoft.com/office/officeart/2005/8/layout/process5#1"/>
    <dgm:cxn modelId="{462B021C-5784-453E-A40E-6FE4BFF1FACF}" type="presParOf" srcId="{9E97CFCA-7F1E-4E50-BCDF-145ECC3106A2}" destId="{0988D093-E22A-40B0-991C-993C8078F607}" srcOrd="9" destOrd="0" presId="urn:microsoft.com/office/officeart/2005/8/layout/process5#1"/>
    <dgm:cxn modelId="{7C0AA880-8A4B-4D26-BD87-739C3073100E}" type="presParOf" srcId="{0988D093-E22A-40B0-991C-993C8078F607}" destId="{1EBF6873-31A9-482B-8B9B-7A66A2301864}" srcOrd="0" destOrd="0" presId="urn:microsoft.com/office/officeart/2005/8/layout/process5#1"/>
    <dgm:cxn modelId="{441F4CB8-94B6-4FE2-B5AF-EB9D22DD9208}" type="presParOf" srcId="{9E97CFCA-7F1E-4E50-BCDF-145ECC3106A2}" destId="{1F2222F5-6ADA-44AF-B82E-EA0983D3EA26}" srcOrd="10" destOrd="0" presId="urn:microsoft.com/office/officeart/2005/8/layout/process5#1"/>
    <dgm:cxn modelId="{256D2C83-0FEC-4D8E-B4A4-B9912D80A925}" type="presParOf" srcId="{9E97CFCA-7F1E-4E50-BCDF-145ECC3106A2}" destId="{0E6750BA-0515-4F40-92AF-2C0D6826EB5A}" srcOrd="11" destOrd="0" presId="urn:microsoft.com/office/officeart/2005/8/layout/process5#1"/>
    <dgm:cxn modelId="{7188D538-C3B0-4164-BAAF-54B167D34248}" type="presParOf" srcId="{0E6750BA-0515-4F40-92AF-2C0D6826EB5A}" destId="{814689E2-A025-44B5-AD59-EFB8BF77A805}" srcOrd="0" destOrd="0" presId="urn:microsoft.com/office/officeart/2005/8/layout/process5#1"/>
    <dgm:cxn modelId="{2C1291CB-19F2-4914-BE97-1866471CFA32}" type="presParOf" srcId="{9E97CFCA-7F1E-4E50-BCDF-145ECC3106A2}" destId="{BB7CCA0A-A078-461B-B3E3-DA16544E1D52}" srcOrd="12" destOrd="0" presId="urn:microsoft.com/office/officeart/2005/8/layout/process5#1"/>
    <dgm:cxn modelId="{CBCA0A5C-F216-4024-B73A-52E034707ED2}" type="presParOf" srcId="{9E97CFCA-7F1E-4E50-BCDF-145ECC3106A2}" destId="{98F59555-B718-4C8C-BD34-618CC82AAC33}" srcOrd="13" destOrd="0" presId="urn:microsoft.com/office/officeart/2005/8/layout/process5#1"/>
    <dgm:cxn modelId="{4E5CDFCA-A1D2-4539-B178-E7AC770DC531}" type="presParOf" srcId="{98F59555-B718-4C8C-BD34-618CC82AAC33}" destId="{5FE039A9-FC5B-47B3-9AD1-91AC777064F9}" srcOrd="0" destOrd="0" presId="urn:microsoft.com/office/officeart/2005/8/layout/process5#1"/>
    <dgm:cxn modelId="{48145751-7F3B-47EA-98A6-938ADDBE8555}" type="presParOf" srcId="{9E97CFCA-7F1E-4E50-BCDF-145ECC3106A2}" destId="{B540BDE0-B85D-46EB-B5CD-AA36E3A6791A}" srcOrd="14" destOrd="0" presId="urn:microsoft.com/office/officeart/2005/8/layout/process5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6D6F708-8E98-48E5-BF96-BEF179383C62}" type="doc">
      <dgm:prSet loTypeId="urn:microsoft.com/office/officeart/2005/8/layout/process5#2" loCatId="process" qsTypeId="urn:microsoft.com/office/officeart/2005/8/quickstyle/simple4" qsCatId="simple" csTypeId="urn:microsoft.com/office/officeart/2005/8/colors/accent1_2" csCatId="accent1" phldr="1"/>
      <dgm:spPr/>
      <dgm:t>
        <a:bodyPr numCol="1"/>
        <a:lstStyle/>
        <a:p>
          <a:endParaRPr lang="en-GB" altLang="en-GB"/>
        </a:p>
      </dgm:t>
    </dgm:pt>
    <dgm:pt modelId="{7FC05CEF-4C23-4829-A1CD-CA8164376C2F}">
      <dgm:prSet phldrT="[Text]"/>
      <dgm:spPr>
        <a:solidFill>
          <a:srgbClr val="FFFF00"/>
        </a:solidFill>
      </dgm:spPr>
      <dgm:t>
        <a:bodyPr numCol="1"/>
        <a:lstStyle/>
        <a:p>
          <a:r>
            <a:rPr lang="ru-RU" altLang="en-GB" dirty="0">
              <a:solidFill>
                <a:schemeClr val="bg1"/>
              </a:solidFill>
            </a:rPr>
            <a:t>Если разрешение на подачу апелляции получено</a:t>
          </a:r>
          <a:endParaRPr lang="en-GB" altLang="en-GB" dirty="0">
            <a:solidFill>
              <a:schemeClr val="bg1"/>
            </a:solidFill>
          </a:endParaRPr>
        </a:p>
      </dgm:t>
    </dgm:pt>
    <dgm:pt modelId="{7D716B80-7068-4414-8287-946FD6B5B8F2}" type="parTrans" cxnId="{39BFC9FD-91C5-40A7-906A-29569A0CA15C}">
      <dgm:prSet/>
      <dgm:spPr/>
      <dgm:t>
        <a:bodyPr numCol="1"/>
        <a:lstStyle/>
        <a:p>
          <a:endParaRPr lang="en-GB" altLang="en-GB"/>
        </a:p>
      </dgm:t>
    </dgm:pt>
    <dgm:pt modelId="{698C9B11-DE2B-49B6-8DCB-0147CD4B8B5C}" type="sibTrans" cxnId="{39BFC9FD-91C5-40A7-906A-29569A0CA15C}">
      <dgm:prSet/>
      <dgm:spPr/>
      <dgm:t>
        <a:bodyPr numCol="1"/>
        <a:lstStyle/>
        <a:p>
          <a:endParaRPr lang="en-GB" altLang="en-GB" dirty="0"/>
        </a:p>
      </dgm:t>
    </dgm:pt>
    <dgm:pt modelId="{7F1993D5-D0AC-47BD-9B04-220265E3FDB3}">
      <dgm:prSet phldrT="[Text]"/>
      <dgm:spPr>
        <a:solidFill>
          <a:srgbClr val="FFFF00"/>
        </a:solidFill>
      </dgm:spPr>
      <dgm:t>
        <a:bodyPr numCol="1"/>
        <a:lstStyle/>
        <a:p>
          <a:r>
            <a:rPr lang="ru-RU" altLang="en-GB" dirty="0">
              <a:solidFill>
                <a:schemeClr val="bg1"/>
              </a:solidFill>
            </a:rPr>
            <a:t>Рассмотрение апелляции в Высшем трибунале или Трибунале первого уровня </a:t>
          </a:r>
          <a:endParaRPr lang="en-GB" altLang="en-GB" dirty="0">
            <a:solidFill>
              <a:schemeClr val="bg1"/>
            </a:solidFill>
          </a:endParaRPr>
        </a:p>
      </dgm:t>
    </dgm:pt>
    <dgm:pt modelId="{D748CBC3-09EC-464E-A724-0C5FE3B75DEB}" type="parTrans" cxnId="{FE356713-33EC-42CA-AFD4-1F6C83BFB713}">
      <dgm:prSet/>
      <dgm:spPr/>
      <dgm:t>
        <a:bodyPr numCol="1"/>
        <a:lstStyle/>
        <a:p>
          <a:endParaRPr lang="en-GB" altLang="en-GB"/>
        </a:p>
      </dgm:t>
    </dgm:pt>
    <dgm:pt modelId="{B7A2944E-F765-4063-8FD3-4A9E3B2334CB}" type="sibTrans" cxnId="{FE356713-33EC-42CA-AFD4-1F6C83BFB713}">
      <dgm:prSet/>
      <dgm:spPr/>
      <dgm:t>
        <a:bodyPr numCol="1"/>
        <a:lstStyle/>
        <a:p>
          <a:endParaRPr lang="en-GB" altLang="en-GB" dirty="0"/>
        </a:p>
      </dgm:t>
    </dgm:pt>
    <dgm:pt modelId="{5E66CFDD-7C2D-4CC7-862A-E982406611FB}">
      <dgm:prSet phldrT="[Text]"/>
      <dgm:spPr>
        <a:solidFill>
          <a:srgbClr val="FFFF00"/>
        </a:solidFill>
      </dgm:spPr>
      <dgm:t>
        <a:bodyPr numCol="1"/>
        <a:lstStyle/>
        <a:p>
          <a:r>
            <a:rPr lang="en-GB" altLang="en-GB" dirty="0" err="1">
              <a:solidFill>
                <a:schemeClr val="bg1"/>
              </a:solidFill>
            </a:rPr>
            <a:t>Обращение</a:t>
          </a:r>
          <a:r>
            <a:rPr lang="en-GB" altLang="en-GB" dirty="0">
              <a:solidFill>
                <a:schemeClr val="bg1"/>
              </a:solidFill>
            </a:rPr>
            <a:t> в </a:t>
          </a:r>
          <a:r>
            <a:rPr lang="en-GB" altLang="en-GB" dirty="0" err="1">
              <a:solidFill>
                <a:schemeClr val="bg1"/>
              </a:solidFill>
            </a:rPr>
            <a:t>Высший</a:t>
          </a:r>
          <a:r>
            <a:rPr lang="en-GB" altLang="en-GB" dirty="0">
              <a:solidFill>
                <a:schemeClr val="bg1"/>
              </a:solidFill>
            </a:rPr>
            <a:t> </a:t>
          </a:r>
          <a:r>
            <a:rPr lang="en-GB" altLang="en-GB" dirty="0" err="1">
              <a:solidFill>
                <a:schemeClr val="bg1"/>
              </a:solidFill>
            </a:rPr>
            <a:t>трибунал</a:t>
          </a:r>
          <a:r>
            <a:rPr lang="en-GB" altLang="en-GB" dirty="0">
              <a:solidFill>
                <a:schemeClr val="bg1"/>
              </a:solidFill>
            </a:rPr>
            <a:t> </a:t>
          </a:r>
          <a:r>
            <a:rPr lang="en-GB" altLang="en-GB" dirty="0" err="1">
              <a:solidFill>
                <a:schemeClr val="bg1"/>
              </a:solidFill>
            </a:rPr>
            <a:t>или</a:t>
          </a:r>
          <a:r>
            <a:rPr lang="en-GB" altLang="en-GB" dirty="0">
              <a:solidFill>
                <a:schemeClr val="bg1"/>
              </a:solidFill>
            </a:rPr>
            <a:t> </a:t>
          </a:r>
          <a:r>
            <a:rPr lang="en-GB" altLang="en-GB" dirty="0" err="1">
              <a:solidFill>
                <a:schemeClr val="bg1"/>
              </a:solidFill>
            </a:rPr>
            <a:t>Трибунал</a:t>
          </a:r>
          <a:r>
            <a:rPr lang="en-GB" altLang="en-GB" dirty="0">
              <a:solidFill>
                <a:schemeClr val="bg1"/>
              </a:solidFill>
            </a:rPr>
            <a:t> </a:t>
          </a:r>
          <a:r>
            <a:rPr lang="en-GB" altLang="en-GB" dirty="0" err="1">
              <a:solidFill>
                <a:schemeClr val="bg1"/>
              </a:solidFill>
            </a:rPr>
            <a:t>первого</a:t>
          </a:r>
          <a:r>
            <a:rPr lang="en-GB" altLang="en-GB" dirty="0">
              <a:solidFill>
                <a:schemeClr val="bg1"/>
              </a:solidFill>
            </a:rPr>
            <a:t> </a:t>
          </a:r>
          <a:r>
            <a:rPr lang="en-GB" altLang="en-GB" dirty="0" err="1">
              <a:solidFill>
                <a:schemeClr val="bg1"/>
              </a:solidFill>
            </a:rPr>
            <a:t>уровня</a:t>
          </a:r>
          <a:r>
            <a:rPr lang="ru-RU" altLang="en-GB" dirty="0">
              <a:solidFill>
                <a:schemeClr val="bg1"/>
              </a:solidFill>
            </a:rPr>
            <a:t>(</a:t>
          </a:r>
          <a:r>
            <a:rPr lang="en-GB" altLang="en-GB" dirty="0">
              <a:solidFill>
                <a:schemeClr val="bg1"/>
              </a:solidFill>
            </a:rPr>
            <a:t>в </a:t>
          </a:r>
          <a:r>
            <a:rPr lang="en-GB" altLang="en-GB" dirty="0" err="1">
              <a:solidFill>
                <a:schemeClr val="bg1"/>
              </a:solidFill>
            </a:rPr>
            <a:t>зависимости</a:t>
          </a:r>
          <a:r>
            <a:rPr lang="en-GB" altLang="en-GB" dirty="0">
              <a:solidFill>
                <a:schemeClr val="bg1"/>
              </a:solidFill>
            </a:rPr>
            <a:t> </a:t>
          </a:r>
          <a:r>
            <a:rPr lang="en-GB" altLang="en-GB" dirty="0" err="1">
              <a:solidFill>
                <a:schemeClr val="bg1"/>
              </a:solidFill>
            </a:rPr>
            <a:t>от</a:t>
          </a:r>
          <a:r>
            <a:rPr lang="en-GB" altLang="en-GB" dirty="0">
              <a:solidFill>
                <a:schemeClr val="bg1"/>
              </a:solidFill>
            </a:rPr>
            <a:t> </a:t>
          </a:r>
          <a:r>
            <a:rPr lang="en-GB" altLang="en-GB" dirty="0" err="1">
              <a:solidFill>
                <a:schemeClr val="bg1"/>
              </a:solidFill>
            </a:rPr>
            <a:t>того</a:t>
          </a:r>
          <a:r>
            <a:rPr lang="en-GB" altLang="en-GB" dirty="0">
              <a:solidFill>
                <a:schemeClr val="bg1"/>
              </a:solidFill>
            </a:rPr>
            <a:t>, </a:t>
          </a:r>
          <a:r>
            <a:rPr lang="en-GB" altLang="en-GB" dirty="0" err="1">
              <a:solidFill>
                <a:schemeClr val="bg1"/>
              </a:solidFill>
            </a:rPr>
            <a:t>где</a:t>
          </a:r>
          <a:r>
            <a:rPr lang="en-GB" altLang="en-GB" dirty="0">
              <a:solidFill>
                <a:schemeClr val="bg1"/>
              </a:solidFill>
            </a:rPr>
            <a:t> </a:t>
          </a:r>
          <a:r>
            <a:rPr lang="ru-RU" altLang="en-GB" dirty="0">
              <a:solidFill>
                <a:schemeClr val="bg1"/>
              </a:solidFill>
            </a:rPr>
            <a:t>повторно рассматривалась апелляция) </a:t>
          </a:r>
          <a:r>
            <a:rPr lang="en-GB" altLang="en-GB" dirty="0" err="1">
              <a:solidFill>
                <a:schemeClr val="bg1"/>
              </a:solidFill>
            </a:rPr>
            <a:t>за</a:t>
          </a:r>
          <a:r>
            <a:rPr lang="en-GB" altLang="en-GB" dirty="0">
              <a:solidFill>
                <a:schemeClr val="bg1"/>
              </a:solidFill>
            </a:rPr>
            <a:t> </a:t>
          </a:r>
          <a:r>
            <a:rPr lang="en-GB" altLang="en-GB" dirty="0" err="1">
              <a:solidFill>
                <a:schemeClr val="bg1"/>
              </a:solidFill>
            </a:rPr>
            <a:t>разрешением</a:t>
          </a:r>
          <a:r>
            <a:rPr lang="en-GB" altLang="en-GB" dirty="0">
              <a:solidFill>
                <a:schemeClr val="bg1"/>
              </a:solidFill>
            </a:rPr>
            <a:t> </a:t>
          </a:r>
          <a:r>
            <a:rPr lang="en-GB" altLang="en-GB" dirty="0" err="1">
              <a:solidFill>
                <a:schemeClr val="bg1"/>
              </a:solidFill>
            </a:rPr>
            <a:t>на</a:t>
          </a:r>
          <a:r>
            <a:rPr lang="en-GB" altLang="en-GB" dirty="0">
              <a:solidFill>
                <a:schemeClr val="bg1"/>
              </a:solidFill>
            </a:rPr>
            <a:t> </a:t>
          </a:r>
          <a:r>
            <a:rPr lang="en-GB" altLang="en-GB" dirty="0" err="1">
              <a:solidFill>
                <a:schemeClr val="bg1"/>
              </a:solidFill>
            </a:rPr>
            <a:t>обжалование</a:t>
          </a:r>
        </a:p>
      </dgm:t>
    </dgm:pt>
    <dgm:pt modelId="{FA4948C1-8CA6-4EE2-B1B4-6705134F3861}" type="parTrans" cxnId="{C8E78E03-1B37-4F4D-824C-661A0380E035}">
      <dgm:prSet/>
      <dgm:spPr/>
      <dgm:t>
        <a:bodyPr numCol="1"/>
        <a:lstStyle/>
        <a:p>
          <a:endParaRPr lang="en-GB" altLang="en-GB"/>
        </a:p>
      </dgm:t>
    </dgm:pt>
    <dgm:pt modelId="{8D7795E5-BA9C-4CFE-96C5-5CBBFABC2F98}" type="sibTrans" cxnId="{C8E78E03-1B37-4F4D-824C-661A0380E035}">
      <dgm:prSet/>
      <dgm:spPr/>
      <dgm:t>
        <a:bodyPr numCol="1"/>
        <a:lstStyle/>
        <a:p>
          <a:endParaRPr lang="en-GB" altLang="en-GB" dirty="0"/>
        </a:p>
      </dgm:t>
    </dgm:pt>
    <dgm:pt modelId="{CA08EF67-2764-4E25-8CD0-633187AE04F8}">
      <dgm:prSet phldrT="[Text]"/>
      <dgm:spPr>
        <a:solidFill>
          <a:srgbClr val="FFFF00"/>
        </a:solidFill>
      </dgm:spPr>
      <dgm:t>
        <a:bodyPr numCol="1"/>
        <a:lstStyle/>
        <a:p>
          <a:r>
            <a:rPr lang="ru-RU" altLang="en-GB" dirty="0">
              <a:solidFill>
                <a:schemeClr val="bg1"/>
              </a:solidFill>
            </a:rPr>
            <a:t>Обращение в Апелляционный суд за разрешением на обжалование </a:t>
          </a:r>
          <a:endParaRPr lang="en-GB" altLang="en-GB" dirty="0">
            <a:solidFill>
              <a:schemeClr val="bg1"/>
            </a:solidFill>
          </a:endParaRPr>
        </a:p>
      </dgm:t>
    </dgm:pt>
    <dgm:pt modelId="{AB9CD4A8-3CFA-4DF5-B9AE-DA627BA9CDDA}" type="parTrans" cxnId="{509F2BCB-E2A2-4173-A275-744E04851A4E}">
      <dgm:prSet/>
      <dgm:spPr/>
      <dgm:t>
        <a:bodyPr numCol="1"/>
        <a:lstStyle/>
        <a:p>
          <a:endParaRPr lang="en-GB" altLang="en-GB"/>
        </a:p>
      </dgm:t>
    </dgm:pt>
    <dgm:pt modelId="{D7164F44-93F8-454F-A0AB-3DA4A12351D4}" type="sibTrans" cxnId="{509F2BCB-E2A2-4173-A275-744E04851A4E}">
      <dgm:prSet/>
      <dgm:spPr/>
      <dgm:t>
        <a:bodyPr numCol="1"/>
        <a:lstStyle/>
        <a:p>
          <a:endParaRPr lang="en-GB" altLang="en-GB" dirty="0"/>
        </a:p>
      </dgm:t>
    </dgm:pt>
    <dgm:pt modelId="{5D2AD37C-9E2E-461B-90CB-610E4809EC91}">
      <dgm:prSet phldrT="[Text]"/>
      <dgm:spPr>
        <a:solidFill>
          <a:srgbClr val="FFFF00"/>
        </a:solidFill>
      </dgm:spPr>
      <dgm:t>
        <a:bodyPr numCol="1"/>
        <a:lstStyle/>
        <a:p>
          <a:r>
            <a:rPr lang="ru-RU" altLang="en-GB" dirty="0">
              <a:solidFill>
                <a:schemeClr val="bg1"/>
              </a:solidFill>
            </a:rPr>
            <a:t>Дальнейшее обжалование – Апелляционный суд / Верховный суд </a:t>
          </a:r>
          <a:endParaRPr lang="en-GB" altLang="en-GB" dirty="0">
            <a:solidFill>
              <a:schemeClr val="bg1"/>
            </a:solidFill>
          </a:endParaRPr>
        </a:p>
      </dgm:t>
    </dgm:pt>
    <dgm:pt modelId="{874631F0-5394-4D8B-9308-1068A02FBE69}" type="parTrans" cxnId="{0872462C-8D4D-406F-B9C3-DD4FC2761299}">
      <dgm:prSet/>
      <dgm:spPr/>
      <dgm:t>
        <a:bodyPr numCol="1"/>
        <a:lstStyle/>
        <a:p>
          <a:endParaRPr lang="en-GB" altLang="en-GB"/>
        </a:p>
      </dgm:t>
    </dgm:pt>
    <dgm:pt modelId="{64ED50E6-86CC-46D1-A8E1-C3FF7CC73934}" type="sibTrans" cxnId="{0872462C-8D4D-406F-B9C3-DD4FC2761299}">
      <dgm:prSet/>
      <dgm:spPr/>
      <dgm:t>
        <a:bodyPr numCol="1"/>
        <a:lstStyle/>
        <a:p>
          <a:endParaRPr lang="en-GB" altLang="en-GB" dirty="0"/>
        </a:p>
      </dgm:t>
    </dgm:pt>
    <dgm:pt modelId="{9776B180-8230-4095-A818-7ABBDBA1AADC}">
      <dgm:prSet/>
      <dgm:spPr>
        <a:solidFill>
          <a:schemeClr val="tx2">
            <a:lumMod val="75000"/>
          </a:schemeClr>
        </a:solidFill>
      </dgm:spPr>
      <dgm:t>
        <a:bodyPr numCol="1"/>
        <a:lstStyle/>
        <a:p>
          <a:r>
            <a:rPr lang="ru-RU" altLang="en-GB" dirty="0">
              <a:solidFill>
                <a:schemeClr val="bg1"/>
              </a:solidFill>
            </a:rPr>
            <a:t>Конец процедуры по первоначальной заявке</a:t>
          </a:r>
          <a:endParaRPr lang="en-GB" altLang="en-GB" dirty="0">
            <a:solidFill>
              <a:schemeClr val="bg1"/>
            </a:solidFill>
          </a:endParaRPr>
        </a:p>
      </dgm:t>
    </dgm:pt>
    <dgm:pt modelId="{7891466E-12D3-4279-8F4C-45F07002D4E2}" type="parTrans" cxnId="{B4A85DFE-A939-4332-8DB9-6235A5DD6D0D}">
      <dgm:prSet/>
      <dgm:spPr/>
      <dgm:t>
        <a:bodyPr numCol="1"/>
        <a:lstStyle/>
        <a:p>
          <a:endParaRPr lang="en-GB" altLang="en-GB"/>
        </a:p>
      </dgm:t>
    </dgm:pt>
    <dgm:pt modelId="{76881B8A-32A5-4A87-850F-6A98739235DE}" type="sibTrans" cxnId="{B4A85DFE-A939-4332-8DB9-6235A5DD6D0D}">
      <dgm:prSet/>
      <dgm:spPr/>
      <dgm:t>
        <a:bodyPr numCol="1"/>
        <a:lstStyle/>
        <a:p>
          <a:endParaRPr lang="en-GB" altLang="en-GB"/>
        </a:p>
      </dgm:t>
    </dgm:pt>
    <dgm:pt modelId="{1DAD87AD-CCDA-42F7-866D-A40D32777645}" type="pres">
      <dgm:prSet presAssocID="{96D6F708-8E98-48E5-BF96-BEF179383C6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470DCE-6AAF-447F-9A0C-77313EF20C2E}" type="pres">
      <dgm:prSet presAssocID="{7FC05CEF-4C23-4829-A1CD-CA8164376C2F}" presName="node" presStyleLbl="node1" presStyleIdx="0" presStyleCnt="6" custLinFactNeighborX="1587" custLinFactNeighborY="-3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EC4A9-BE51-4845-8BCD-8684AA364886}" type="pres">
      <dgm:prSet presAssocID="{698C9B11-DE2B-49B6-8DCB-0147CD4B8B5C}" presName="sibTrans" presStyleLbl="sibTrans2D1" presStyleIdx="0" presStyleCnt="5"/>
      <dgm:spPr/>
      <dgm:t>
        <a:bodyPr/>
        <a:lstStyle/>
        <a:p>
          <a:endParaRPr lang="ru-RU"/>
        </a:p>
      </dgm:t>
    </dgm:pt>
    <dgm:pt modelId="{1AB3C2FB-A02C-430C-8938-7CC916A5C5FC}" type="pres">
      <dgm:prSet presAssocID="{698C9B11-DE2B-49B6-8DCB-0147CD4B8B5C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7F11BDA4-C033-415F-908E-7B59DBFE097E}" type="pres">
      <dgm:prSet presAssocID="{7F1993D5-D0AC-47BD-9B04-220265E3FDB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F1B93-7ADA-478A-AB8A-2805A06C7113}" type="pres">
      <dgm:prSet presAssocID="{B7A2944E-F765-4063-8FD3-4A9E3B2334CB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FBE3C01-AB3E-4021-A389-7DEED9E02BC2}" type="pres">
      <dgm:prSet presAssocID="{B7A2944E-F765-4063-8FD3-4A9E3B2334C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50DFABA2-B6BA-4B6D-940E-538E60EF0EB7}" type="pres">
      <dgm:prSet presAssocID="{5E66CFDD-7C2D-4CC7-862A-E982406611F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D8ED8-69BF-476C-9861-470BC7F0809D}" type="pres">
      <dgm:prSet presAssocID="{8D7795E5-BA9C-4CFE-96C5-5CBBFABC2F98}" presName="sibTrans" presStyleLbl="sibTrans2D1" presStyleIdx="2" presStyleCnt="5"/>
      <dgm:spPr/>
      <dgm:t>
        <a:bodyPr/>
        <a:lstStyle/>
        <a:p>
          <a:endParaRPr lang="ru-RU"/>
        </a:p>
      </dgm:t>
    </dgm:pt>
    <dgm:pt modelId="{55507CF1-76D0-429A-9A2D-9FF8D22524F5}" type="pres">
      <dgm:prSet presAssocID="{8D7795E5-BA9C-4CFE-96C5-5CBBFABC2F98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EADDEA14-D4BD-4B4C-9946-3774D080F214}" type="pres">
      <dgm:prSet presAssocID="{CA08EF67-2764-4E25-8CD0-633187AE04F8}" presName="node" presStyleLbl="node1" presStyleIdx="3" presStyleCnt="6" custLinFactNeighborX="2160" custLinFactNeighborY="6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74459-DE7B-4958-81B1-E94E981C0B71}" type="pres">
      <dgm:prSet presAssocID="{D7164F44-93F8-454F-A0AB-3DA4A12351D4}" presName="sibTrans" presStyleLbl="sibTrans2D1" presStyleIdx="3" presStyleCnt="5"/>
      <dgm:spPr/>
      <dgm:t>
        <a:bodyPr/>
        <a:lstStyle/>
        <a:p>
          <a:endParaRPr lang="ru-RU"/>
        </a:p>
      </dgm:t>
    </dgm:pt>
    <dgm:pt modelId="{28867FDF-2BA7-4ACB-AB7E-99A9EAF07521}" type="pres">
      <dgm:prSet presAssocID="{D7164F44-93F8-454F-A0AB-3DA4A12351D4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A608FFDF-F203-4858-B5DF-D42D018ECD1C}" type="pres">
      <dgm:prSet presAssocID="{5D2AD37C-9E2E-461B-90CB-610E4809EC9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B4EFDD-E4B9-4999-9A25-3D9067549501}" type="pres">
      <dgm:prSet presAssocID="{64ED50E6-86CC-46D1-A8E1-C3FF7CC73934}" presName="sibTrans" presStyleLbl="sibTrans2D1" presStyleIdx="4" presStyleCnt="5"/>
      <dgm:spPr/>
      <dgm:t>
        <a:bodyPr/>
        <a:lstStyle/>
        <a:p>
          <a:endParaRPr lang="ru-RU"/>
        </a:p>
      </dgm:t>
    </dgm:pt>
    <dgm:pt modelId="{50CCEE3D-CB91-42D5-8142-EFDDE0EEED08}" type="pres">
      <dgm:prSet presAssocID="{64ED50E6-86CC-46D1-A8E1-C3FF7CC73934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BDFCD016-CEA9-45C0-A5A0-84F8FC6C498A}" type="pres">
      <dgm:prSet presAssocID="{9776B180-8230-4095-A818-7ABBDBA1AADC}" presName="node" presStyleLbl="node1" presStyleIdx="5" presStyleCnt="6" custLinFactNeighborX="5232" custLinFactNeighborY="-1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11DC1-2747-46CC-8C30-493B79D86981}" type="presOf" srcId="{8D7795E5-BA9C-4CFE-96C5-5CBBFABC2F98}" destId="{55507CF1-76D0-429A-9A2D-9FF8D22524F5}" srcOrd="1" destOrd="0" presId="urn:microsoft.com/office/officeart/2005/8/layout/process5#2"/>
    <dgm:cxn modelId="{16D6DFC2-5B9E-43AC-80CE-D3D8732B3DA7}" type="presOf" srcId="{96D6F708-8E98-48E5-BF96-BEF179383C62}" destId="{1DAD87AD-CCDA-42F7-866D-A40D32777645}" srcOrd="0" destOrd="0" presId="urn:microsoft.com/office/officeart/2005/8/layout/process5#2"/>
    <dgm:cxn modelId="{3CF48451-77B5-4EB8-98C9-2C7C625BCCF5}" type="presOf" srcId="{698C9B11-DE2B-49B6-8DCB-0147CD4B8B5C}" destId="{1AB3C2FB-A02C-430C-8938-7CC916A5C5FC}" srcOrd="1" destOrd="0" presId="urn:microsoft.com/office/officeart/2005/8/layout/process5#2"/>
    <dgm:cxn modelId="{FE356713-33EC-42CA-AFD4-1F6C83BFB713}" srcId="{96D6F708-8E98-48E5-BF96-BEF179383C62}" destId="{7F1993D5-D0AC-47BD-9B04-220265E3FDB3}" srcOrd="1" destOrd="0" parTransId="{D748CBC3-09EC-464E-A724-0C5FE3B75DEB}" sibTransId="{B7A2944E-F765-4063-8FD3-4A9E3B2334CB}"/>
    <dgm:cxn modelId="{39BFC9FD-91C5-40A7-906A-29569A0CA15C}" srcId="{96D6F708-8E98-48E5-BF96-BEF179383C62}" destId="{7FC05CEF-4C23-4829-A1CD-CA8164376C2F}" srcOrd="0" destOrd="0" parTransId="{7D716B80-7068-4414-8287-946FD6B5B8F2}" sibTransId="{698C9B11-DE2B-49B6-8DCB-0147CD4B8B5C}"/>
    <dgm:cxn modelId="{1D3DFB66-61C4-4A31-9385-B5BADBC6499E}" type="presOf" srcId="{CA08EF67-2764-4E25-8CD0-633187AE04F8}" destId="{EADDEA14-D4BD-4B4C-9946-3774D080F214}" srcOrd="0" destOrd="0" presId="urn:microsoft.com/office/officeart/2005/8/layout/process5#2"/>
    <dgm:cxn modelId="{509F2BCB-E2A2-4173-A275-744E04851A4E}" srcId="{96D6F708-8E98-48E5-BF96-BEF179383C62}" destId="{CA08EF67-2764-4E25-8CD0-633187AE04F8}" srcOrd="3" destOrd="0" parTransId="{AB9CD4A8-3CFA-4DF5-B9AE-DA627BA9CDDA}" sibTransId="{D7164F44-93F8-454F-A0AB-3DA4A12351D4}"/>
    <dgm:cxn modelId="{857407F6-6819-41FB-905D-B22D31F62B66}" type="presOf" srcId="{D7164F44-93F8-454F-A0AB-3DA4A12351D4}" destId="{28867FDF-2BA7-4ACB-AB7E-99A9EAF07521}" srcOrd="1" destOrd="0" presId="urn:microsoft.com/office/officeart/2005/8/layout/process5#2"/>
    <dgm:cxn modelId="{C8E78E03-1B37-4F4D-824C-661A0380E035}" srcId="{96D6F708-8E98-48E5-BF96-BEF179383C62}" destId="{5E66CFDD-7C2D-4CC7-862A-E982406611FB}" srcOrd="2" destOrd="0" parTransId="{FA4948C1-8CA6-4EE2-B1B4-6705134F3861}" sibTransId="{8D7795E5-BA9C-4CFE-96C5-5CBBFABC2F98}"/>
    <dgm:cxn modelId="{B4BCD146-12A5-49BF-A901-6CDC0F8ED9DE}" type="presOf" srcId="{B7A2944E-F765-4063-8FD3-4A9E3B2334CB}" destId="{0D8F1B93-7ADA-478A-AB8A-2805A06C7113}" srcOrd="0" destOrd="0" presId="urn:microsoft.com/office/officeart/2005/8/layout/process5#2"/>
    <dgm:cxn modelId="{B4A85DFE-A939-4332-8DB9-6235A5DD6D0D}" srcId="{96D6F708-8E98-48E5-BF96-BEF179383C62}" destId="{9776B180-8230-4095-A818-7ABBDBA1AADC}" srcOrd="5" destOrd="0" parTransId="{7891466E-12D3-4279-8F4C-45F07002D4E2}" sibTransId="{76881B8A-32A5-4A87-850F-6A98739235DE}"/>
    <dgm:cxn modelId="{C67EAE93-7F85-4D5C-9F4D-8449241B01FA}" type="presOf" srcId="{D7164F44-93F8-454F-A0AB-3DA4A12351D4}" destId="{69874459-DE7B-4958-81B1-E94E981C0B71}" srcOrd="0" destOrd="0" presId="urn:microsoft.com/office/officeart/2005/8/layout/process5#2"/>
    <dgm:cxn modelId="{84EC6B81-2DBD-4026-9E19-3CB8F91AF1E1}" type="presOf" srcId="{9776B180-8230-4095-A818-7ABBDBA1AADC}" destId="{BDFCD016-CEA9-45C0-A5A0-84F8FC6C498A}" srcOrd="0" destOrd="0" presId="urn:microsoft.com/office/officeart/2005/8/layout/process5#2"/>
    <dgm:cxn modelId="{A798F97A-4F76-4A7D-B638-15C1C503DD0C}" type="presOf" srcId="{8D7795E5-BA9C-4CFE-96C5-5CBBFABC2F98}" destId="{DAFD8ED8-69BF-476C-9861-470BC7F0809D}" srcOrd="0" destOrd="0" presId="urn:microsoft.com/office/officeart/2005/8/layout/process5#2"/>
    <dgm:cxn modelId="{211B885E-9F09-4285-9BD6-EE8EA9065B56}" type="presOf" srcId="{5E66CFDD-7C2D-4CC7-862A-E982406611FB}" destId="{50DFABA2-B6BA-4B6D-940E-538E60EF0EB7}" srcOrd="0" destOrd="0" presId="urn:microsoft.com/office/officeart/2005/8/layout/process5#2"/>
    <dgm:cxn modelId="{E8764C63-7A4A-46F8-A37D-68716624B3DC}" type="presOf" srcId="{B7A2944E-F765-4063-8FD3-4A9E3B2334CB}" destId="{BFBE3C01-AB3E-4021-A389-7DEED9E02BC2}" srcOrd="1" destOrd="0" presId="urn:microsoft.com/office/officeart/2005/8/layout/process5#2"/>
    <dgm:cxn modelId="{01478797-94CD-410E-8428-644DF52F743F}" type="presOf" srcId="{698C9B11-DE2B-49B6-8DCB-0147CD4B8B5C}" destId="{50FEC4A9-BE51-4845-8BCD-8684AA364886}" srcOrd="0" destOrd="0" presId="urn:microsoft.com/office/officeart/2005/8/layout/process5#2"/>
    <dgm:cxn modelId="{6554EAC1-EA9B-4866-8075-284B4A2CCCEA}" type="presOf" srcId="{64ED50E6-86CC-46D1-A8E1-C3FF7CC73934}" destId="{4FB4EFDD-E4B9-4999-9A25-3D9067549501}" srcOrd="0" destOrd="0" presId="urn:microsoft.com/office/officeart/2005/8/layout/process5#2"/>
    <dgm:cxn modelId="{6F528D43-A3A3-475E-B769-43F590E7CADF}" type="presOf" srcId="{5D2AD37C-9E2E-461B-90CB-610E4809EC91}" destId="{A608FFDF-F203-4858-B5DF-D42D018ECD1C}" srcOrd="0" destOrd="0" presId="urn:microsoft.com/office/officeart/2005/8/layout/process5#2"/>
    <dgm:cxn modelId="{2A808797-28BE-4FD3-8C70-5B81B36B1FBB}" type="presOf" srcId="{7F1993D5-D0AC-47BD-9B04-220265E3FDB3}" destId="{7F11BDA4-C033-415F-908E-7B59DBFE097E}" srcOrd="0" destOrd="0" presId="urn:microsoft.com/office/officeart/2005/8/layout/process5#2"/>
    <dgm:cxn modelId="{0872462C-8D4D-406F-B9C3-DD4FC2761299}" srcId="{96D6F708-8E98-48E5-BF96-BEF179383C62}" destId="{5D2AD37C-9E2E-461B-90CB-610E4809EC91}" srcOrd="4" destOrd="0" parTransId="{874631F0-5394-4D8B-9308-1068A02FBE69}" sibTransId="{64ED50E6-86CC-46D1-A8E1-C3FF7CC73934}"/>
    <dgm:cxn modelId="{85897A57-FEA8-4EF6-A15D-ADD1862C55AF}" type="presOf" srcId="{7FC05CEF-4C23-4829-A1CD-CA8164376C2F}" destId="{91470DCE-6AAF-447F-9A0C-77313EF20C2E}" srcOrd="0" destOrd="0" presId="urn:microsoft.com/office/officeart/2005/8/layout/process5#2"/>
    <dgm:cxn modelId="{AFA2FF6C-ECB5-4098-8827-848D1230DF60}" type="presOf" srcId="{64ED50E6-86CC-46D1-A8E1-C3FF7CC73934}" destId="{50CCEE3D-CB91-42D5-8142-EFDDE0EEED08}" srcOrd="1" destOrd="0" presId="urn:microsoft.com/office/officeart/2005/8/layout/process5#2"/>
    <dgm:cxn modelId="{29284681-793F-4053-8555-4CEC2D1F86AF}" type="presParOf" srcId="{1DAD87AD-CCDA-42F7-866D-A40D32777645}" destId="{91470DCE-6AAF-447F-9A0C-77313EF20C2E}" srcOrd="0" destOrd="0" presId="urn:microsoft.com/office/officeart/2005/8/layout/process5#2"/>
    <dgm:cxn modelId="{7A1708B4-D71B-402A-B8F4-2888E3340025}" type="presParOf" srcId="{1DAD87AD-CCDA-42F7-866D-A40D32777645}" destId="{50FEC4A9-BE51-4845-8BCD-8684AA364886}" srcOrd="1" destOrd="0" presId="urn:microsoft.com/office/officeart/2005/8/layout/process5#2"/>
    <dgm:cxn modelId="{59C64DC9-9CD5-4551-B1BD-1276AFA3A2EE}" type="presParOf" srcId="{50FEC4A9-BE51-4845-8BCD-8684AA364886}" destId="{1AB3C2FB-A02C-430C-8938-7CC916A5C5FC}" srcOrd="0" destOrd="0" presId="urn:microsoft.com/office/officeart/2005/8/layout/process5#2"/>
    <dgm:cxn modelId="{AD98E27E-2660-4271-8268-2C9B42AF4C02}" type="presParOf" srcId="{1DAD87AD-CCDA-42F7-866D-A40D32777645}" destId="{7F11BDA4-C033-415F-908E-7B59DBFE097E}" srcOrd="2" destOrd="0" presId="urn:microsoft.com/office/officeart/2005/8/layout/process5#2"/>
    <dgm:cxn modelId="{8455531A-4637-48D0-B51D-92AC781C57F9}" type="presParOf" srcId="{1DAD87AD-CCDA-42F7-866D-A40D32777645}" destId="{0D8F1B93-7ADA-478A-AB8A-2805A06C7113}" srcOrd="3" destOrd="0" presId="urn:microsoft.com/office/officeart/2005/8/layout/process5#2"/>
    <dgm:cxn modelId="{9E232B8E-5AEA-4936-9B30-38FAFB2590F1}" type="presParOf" srcId="{0D8F1B93-7ADA-478A-AB8A-2805A06C7113}" destId="{BFBE3C01-AB3E-4021-A389-7DEED9E02BC2}" srcOrd="0" destOrd="0" presId="urn:microsoft.com/office/officeart/2005/8/layout/process5#2"/>
    <dgm:cxn modelId="{FD4B5EFB-0236-4398-A610-19F18DC2A111}" type="presParOf" srcId="{1DAD87AD-CCDA-42F7-866D-A40D32777645}" destId="{50DFABA2-B6BA-4B6D-940E-538E60EF0EB7}" srcOrd="4" destOrd="0" presId="urn:microsoft.com/office/officeart/2005/8/layout/process5#2"/>
    <dgm:cxn modelId="{CB294C16-0750-4A56-ADCA-8669F7125451}" type="presParOf" srcId="{1DAD87AD-CCDA-42F7-866D-A40D32777645}" destId="{DAFD8ED8-69BF-476C-9861-470BC7F0809D}" srcOrd="5" destOrd="0" presId="urn:microsoft.com/office/officeart/2005/8/layout/process5#2"/>
    <dgm:cxn modelId="{B8A793CF-FC9E-4917-AE8A-1665CEDF1B40}" type="presParOf" srcId="{DAFD8ED8-69BF-476C-9861-470BC7F0809D}" destId="{55507CF1-76D0-429A-9A2D-9FF8D22524F5}" srcOrd="0" destOrd="0" presId="urn:microsoft.com/office/officeart/2005/8/layout/process5#2"/>
    <dgm:cxn modelId="{EB24485B-1AE1-4547-8BAF-9A0AA979B0C5}" type="presParOf" srcId="{1DAD87AD-CCDA-42F7-866D-A40D32777645}" destId="{EADDEA14-D4BD-4B4C-9946-3774D080F214}" srcOrd="6" destOrd="0" presId="urn:microsoft.com/office/officeart/2005/8/layout/process5#2"/>
    <dgm:cxn modelId="{61CEE33D-53B9-4611-93E8-2FF5F7259708}" type="presParOf" srcId="{1DAD87AD-CCDA-42F7-866D-A40D32777645}" destId="{69874459-DE7B-4958-81B1-E94E981C0B71}" srcOrd="7" destOrd="0" presId="urn:microsoft.com/office/officeart/2005/8/layout/process5#2"/>
    <dgm:cxn modelId="{A64D1480-BD91-4F66-B57B-D68B6AECC73A}" type="presParOf" srcId="{69874459-DE7B-4958-81B1-E94E981C0B71}" destId="{28867FDF-2BA7-4ACB-AB7E-99A9EAF07521}" srcOrd="0" destOrd="0" presId="urn:microsoft.com/office/officeart/2005/8/layout/process5#2"/>
    <dgm:cxn modelId="{D105507A-B518-491A-AE2B-CE76012A44AE}" type="presParOf" srcId="{1DAD87AD-CCDA-42F7-866D-A40D32777645}" destId="{A608FFDF-F203-4858-B5DF-D42D018ECD1C}" srcOrd="8" destOrd="0" presId="urn:microsoft.com/office/officeart/2005/8/layout/process5#2"/>
    <dgm:cxn modelId="{FE440548-E025-4E5B-BA1E-886154ABE543}" type="presParOf" srcId="{1DAD87AD-CCDA-42F7-866D-A40D32777645}" destId="{4FB4EFDD-E4B9-4999-9A25-3D9067549501}" srcOrd="9" destOrd="0" presId="urn:microsoft.com/office/officeart/2005/8/layout/process5#2"/>
    <dgm:cxn modelId="{9DBA28BE-23DF-4E00-A99E-4899C3ACFB58}" type="presParOf" srcId="{4FB4EFDD-E4B9-4999-9A25-3D9067549501}" destId="{50CCEE3D-CB91-42D5-8142-EFDDE0EEED08}" srcOrd="0" destOrd="0" presId="urn:microsoft.com/office/officeart/2005/8/layout/process5#2"/>
    <dgm:cxn modelId="{EF51CB5F-3602-4919-BB7A-13ADD1DE524F}" type="presParOf" srcId="{1DAD87AD-CCDA-42F7-866D-A40D32777645}" destId="{BDFCD016-CEA9-45C0-A5A0-84F8FC6C498A}" srcOrd="10" destOrd="0" presId="urn:microsoft.com/office/officeart/2005/8/layout/process5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B4CA574-9979-45FA-8CA5-E98C3B7555DC}" type="doc">
      <dgm:prSet loTypeId="urn:microsoft.com/office/officeart/2005/8/layout/process5#3" loCatId="process" qsTypeId="urn:microsoft.com/office/officeart/2005/8/quickstyle/simple1" qsCatId="simple" csTypeId="urn:microsoft.com/office/officeart/2005/8/colors/accent1_2" csCatId="accent1" phldr="1"/>
      <dgm:spPr/>
      <dgm:t>
        <a:bodyPr numCol="1"/>
        <a:lstStyle/>
        <a:p>
          <a:endParaRPr lang="en-GB" altLang="en-GB"/>
        </a:p>
      </dgm:t>
    </dgm:pt>
    <dgm:pt modelId="{C7A2D95B-46F0-4156-B335-0083AA9B5CD7}">
      <dgm:prSet phldrT="[Text]"/>
      <dgm:spPr>
        <a:solidFill>
          <a:srgbClr val="0070C0"/>
        </a:solidFill>
      </dgm:spPr>
      <dgm:t>
        <a:bodyPr numCol="1"/>
        <a:lstStyle/>
        <a:p>
          <a:r>
            <a:rPr lang="ru-RU" altLang="en-GB" dirty="0"/>
            <a:t>Дополнительные личные обращения </a:t>
          </a:r>
          <a:r>
            <a:rPr lang="en-GB" altLang="en-GB" dirty="0"/>
            <a:t>/</a:t>
          </a:r>
          <a:r>
            <a:rPr lang="ru-RU" altLang="en-GB" dirty="0"/>
            <a:t> прошения о продлении разрешения</a:t>
          </a:r>
          <a:endParaRPr lang="en-GB" altLang="en-GB" dirty="0"/>
        </a:p>
      </dgm:t>
    </dgm:pt>
    <dgm:pt modelId="{13CA216C-15FD-41E5-80D2-34430EF24AF4}" type="parTrans" cxnId="{EF5BEED9-FA20-4A72-AA07-670DD4A84A31}">
      <dgm:prSet/>
      <dgm:spPr/>
      <dgm:t>
        <a:bodyPr numCol="1"/>
        <a:lstStyle/>
        <a:p>
          <a:endParaRPr lang="en-GB" altLang="en-GB"/>
        </a:p>
      </dgm:t>
    </dgm:pt>
    <dgm:pt modelId="{FFF358EF-A1E9-426B-B630-09D0F657F76B}" type="sibTrans" cxnId="{EF5BEED9-FA20-4A72-AA07-670DD4A84A31}">
      <dgm:prSet/>
      <dgm:spPr/>
      <dgm:t>
        <a:bodyPr numCol="1"/>
        <a:lstStyle/>
        <a:p>
          <a:endParaRPr lang="en-GB" altLang="en-GB" dirty="0"/>
        </a:p>
      </dgm:t>
    </dgm:pt>
    <dgm:pt modelId="{3DDAF00E-49EF-4337-9305-BA3969620FD3}">
      <dgm:prSet phldrT="[Text]"/>
      <dgm:spPr>
        <a:solidFill>
          <a:srgbClr val="FFFF00"/>
        </a:solidFill>
      </dgm:spPr>
      <dgm:t>
        <a:bodyPr numCol="1"/>
        <a:lstStyle/>
        <a:p>
          <a:r>
            <a:rPr lang="ru-RU" altLang="en-GB" dirty="0">
              <a:solidFill>
                <a:schemeClr val="bg1"/>
              </a:solidFill>
            </a:rPr>
            <a:t>В случае отказа: право на обжалование может быть или не быть предоставлено</a:t>
          </a:r>
          <a:endParaRPr lang="en-GB" altLang="en-GB" dirty="0">
            <a:solidFill>
              <a:schemeClr val="bg1"/>
            </a:solidFill>
          </a:endParaRPr>
        </a:p>
      </dgm:t>
    </dgm:pt>
    <dgm:pt modelId="{43B97BBD-D7DC-40D8-9DBA-1428E667F302}" type="parTrans" cxnId="{0886B51F-54D0-4F47-8BC5-D645DF008D00}">
      <dgm:prSet/>
      <dgm:spPr/>
      <dgm:t>
        <a:bodyPr numCol="1"/>
        <a:lstStyle/>
        <a:p>
          <a:endParaRPr lang="en-GB" altLang="en-GB"/>
        </a:p>
      </dgm:t>
    </dgm:pt>
    <dgm:pt modelId="{5F4D65D0-7178-484D-AF59-C763EFE818FA}" type="sibTrans" cxnId="{0886B51F-54D0-4F47-8BC5-D645DF008D00}">
      <dgm:prSet/>
      <dgm:spPr/>
      <dgm:t>
        <a:bodyPr numCol="1"/>
        <a:lstStyle/>
        <a:p>
          <a:endParaRPr lang="en-GB" altLang="en-GB" dirty="0"/>
        </a:p>
      </dgm:t>
    </dgm:pt>
    <dgm:pt modelId="{5D0418D9-1D72-4139-AB2D-0B218BE205F1}">
      <dgm:prSet phldrT="[Text]"/>
      <dgm:spPr>
        <a:solidFill>
          <a:srgbClr val="FFFF00"/>
        </a:solidFill>
      </dgm:spPr>
      <dgm:t>
        <a:bodyPr numCol="1"/>
        <a:lstStyle/>
        <a:p>
          <a:r>
            <a:rPr lang="ru-RU" altLang="en-GB" dirty="0">
              <a:solidFill>
                <a:schemeClr val="bg1"/>
              </a:solidFill>
            </a:rPr>
            <a:t>Если право на обжалование получено – снова пройти процедуру обжалования</a:t>
          </a:r>
          <a:endParaRPr lang="en-GB" altLang="en-GB" dirty="0">
            <a:solidFill>
              <a:schemeClr val="bg1"/>
            </a:solidFill>
          </a:endParaRPr>
        </a:p>
      </dgm:t>
    </dgm:pt>
    <dgm:pt modelId="{E95FA0E0-4402-4EB9-B19C-6358DB71FB5C}" type="parTrans" cxnId="{F8ACB136-FC11-47A9-B222-9FBEF4607853}">
      <dgm:prSet/>
      <dgm:spPr/>
      <dgm:t>
        <a:bodyPr numCol="1"/>
        <a:lstStyle/>
        <a:p>
          <a:endParaRPr lang="en-GB" altLang="en-GB"/>
        </a:p>
      </dgm:t>
    </dgm:pt>
    <dgm:pt modelId="{BB103217-0980-48A7-9BCC-7628CABFDB9C}" type="sibTrans" cxnId="{F8ACB136-FC11-47A9-B222-9FBEF4607853}">
      <dgm:prSet/>
      <dgm:spPr/>
      <dgm:t>
        <a:bodyPr numCol="1"/>
        <a:lstStyle/>
        <a:p>
          <a:endParaRPr lang="en-GB" altLang="en-GB" dirty="0"/>
        </a:p>
      </dgm:t>
    </dgm:pt>
    <dgm:pt modelId="{E0353364-8094-4168-97E1-4408AF086A41}">
      <dgm:prSet/>
      <dgm:spPr>
        <a:solidFill>
          <a:srgbClr val="FFFF00"/>
        </a:solidFill>
      </dgm:spPr>
      <dgm:t>
        <a:bodyPr numCol="1"/>
        <a:lstStyle/>
        <a:p>
          <a:r>
            <a:rPr lang="ru-RU" altLang="en-GB" dirty="0">
              <a:solidFill>
                <a:schemeClr val="bg1"/>
              </a:solidFill>
            </a:rPr>
            <a:t>Если в праве на обжалование отказано – рассмотреть вариант судебного пересмотра</a:t>
          </a:r>
          <a:endParaRPr lang="en-GB" altLang="en-GB" dirty="0">
            <a:solidFill>
              <a:schemeClr val="bg1"/>
            </a:solidFill>
          </a:endParaRPr>
        </a:p>
      </dgm:t>
    </dgm:pt>
    <dgm:pt modelId="{1A9F9472-8852-4AA7-AAEA-32019E88C077}" type="parTrans" cxnId="{608D6AB9-A23B-45FC-B7F3-D528CA9AAE04}">
      <dgm:prSet/>
      <dgm:spPr/>
      <dgm:t>
        <a:bodyPr numCol="1"/>
        <a:lstStyle/>
        <a:p>
          <a:endParaRPr lang="en-GB" altLang="en-GB"/>
        </a:p>
      </dgm:t>
    </dgm:pt>
    <dgm:pt modelId="{D9CC0AF4-83AE-4CD6-B910-66BF058D78A4}" type="sibTrans" cxnId="{608D6AB9-A23B-45FC-B7F3-D528CA9AAE04}">
      <dgm:prSet/>
      <dgm:spPr/>
      <dgm:t>
        <a:bodyPr numCol="1"/>
        <a:lstStyle/>
        <a:p>
          <a:endParaRPr lang="en-GB" altLang="en-GB"/>
        </a:p>
      </dgm:t>
    </dgm:pt>
    <dgm:pt modelId="{B7B6CFC2-F76E-48DF-A9A4-5ED944600E99}" type="pres">
      <dgm:prSet presAssocID="{4B4CA574-9979-45FA-8CA5-E98C3B7555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6B24EF-92AA-4380-8E5F-7766A6D4410A}" type="pres">
      <dgm:prSet presAssocID="{C7A2D95B-46F0-4156-B335-0083AA9B5CD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5E34A-9126-4513-8318-312E5FB902B1}" type="pres">
      <dgm:prSet presAssocID="{FFF358EF-A1E9-426B-B630-09D0F657F76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2F26732A-346A-45EA-976A-388DF18AFF4A}" type="pres">
      <dgm:prSet presAssocID="{FFF358EF-A1E9-426B-B630-09D0F657F76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DB439F0C-FFB0-45C7-ACF1-38C92E4ADE44}" type="pres">
      <dgm:prSet presAssocID="{3DDAF00E-49EF-4337-9305-BA3969620FD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BA7FA-318D-4F42-8E6B-87198FFA9814}" type="pres">
      <dgm:prSet presAssocID="{5F4D65D0-7178-484D-AF59-C763EFE818F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2C7DBD8-AB23-4CC3-8E11-C1BCAFF384FB}" type="pres">
      <dgm:prSet presAssocID="{5F4D65D0-7178-484D-AF59-C763EFE818FA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7BE15CD9-B7EC-45D3-B216-52E99BBEDE62}" type="pres">
      <dgm:prSet presAssocID="{5D0418D9-1D72-4139-AB2D-0B218BE205F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8857D-6A33-4F61-8F63-8EE2B601D088}" type="pres">
      <dgm:prSet presAssocID="{BB103217-0980-48A7-9BCC-7628CABFDB9C}" presName="sibTrans" presStyleLbl="sibTrans2D1" presStyleIdx="2" presStyleCnt="3"/>
      <dgm:spPr/>
      <dgm:t>
        <a:bodyPr/>
        <a:lstStyle/>
        <a:p>
          <a:endParaRPr lang="ru-RU"/>
        </a:p>
      </dgm:t>
    </dgm:pt>
    <dgm:pt modelId="{D0CD9E39-CB4B-4E38-A061-9AF0FE9B6237}" type="pres">
      <dgm:prSet presAssocID="{BB103217-0980-48A7-9BCC-7628CABFDB9C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687A8B3C-D519-4F6D-89D5-82745FF8E67D}" type="pres">
      <dgm:prSet presAssocID="{E0353364-8094-4168-97E1-4408AF086A4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C25A5E-BC8E-421C-B077-8BFD51EBC680}" type="presOf" srcId="{FFF358EF-A1E9-426B-B630-09D0F657F76B}" destId="{2F26732A-346A-45EA-976A-388DF18AFF4A}" srcOrd="1" destOrd="0" presId="urn:microsoft.com/office/officeart/2005/8/layout/process5#3"/>
    <dgm:cxn modelId="{E757CE43-9205-4789-BB0D-3A471BB580A1}" type="presOf" srcId="{BB103217-0980-48A7-9BCC-7628CABFDB9C}" destId="{D0CD9E39-CB4B-4E38-A061-9AF0FE9B6237}" srcOrd="1" destOrd="0" presId="urn:microsoft.com/office/officeart/2005/8/layout/process5#3"/>
    <dgm:cxn modelId="{45C2203C-51E5-45FE-9B2A-62FC0DCC022C}" type="presOf" srcId="{4B4CA574-9979-45FA-8CA5-E98C3B7555DC}" destId="{B7B6CFC2-F76E-48DF-A9A4-5ED944600E99}" srcOrd="0" destOrd="0" presId="urn:microsoft.com/office/officeart/2005/8/layout/process5#3"/>
    <dgm:cxn modelId="{0886B51F-54D0-4F47-8BC5-D645DF008D00}" srcId="{4B4CA574-9979-45FA-8CA5-E98C3B7555DC}" destId="{3DDAF00E-49EF-4337-9305-BA3969620FD3}" srcOrd="1" destOrd="0" parTransId="{43B97BBD-D7DC-40D8-9DBA-1428E667F302}" sibTransId="{5F4D65D0-7178-484D-AF59-C763EFE818FA}"/>
    <dgm:cxn modelId="{16D08892-92FE-49AA-B311-D5038394ADF0}" type="presOf" srcId="{5D0418D9-1D72-4139-AB2D-0B218BE205F1}" destId="{7BE15CD9-B7EC-45D3-B216-52E99BBEDE62}" srcOrd="0" destOrd="0" presId="urn:microsoft.com/office/officeart/2005/8/layout/process5#3"/>
    <dgm:cxn modelId="{32A7E1F2-BA56-4D81-B766-044DE59D6428}" type="presOf" srcId="{5F4D65D0-7178-484D-AF59-C763EFE818FA}" destId="{28BBA7FA-318D-4F42-8E6B-87198FFA9814}" srcOrd="0" destOrd="0" presId="urn:microsoft.com/office/officeart/2005/8/layout/process5#3"/>
    <dgm:cxn modelId="{18B3AB8A-DE6D-46E5-BC07-728757052C46}" type="presOf" srcId="{3DDAF00E-49EF-4337-9305-BA3969620FD3}" destId="{DB439F0C-FFB0-45C7-ACF1-38C92E4ADE44}" srcOrd="0" destOrd="0" presId="urn:microsoft.com/office/officeart/2005/8/layout/process5#3"/>
    <dgm:cxn modelId="{21855C41-3C2C-44CC-B9DC-658A0F9A42E7}" type="presOf" srcId="{BB103217-0980-48A7-9BCC-7628CABFDB9C}" destId="{1018857D-6A33-4F61-8F63-8EE2B601D088}" srcOrd="0" destOrd="0" presId="urn:microsoft.com/office/officeart/2005/8/layout/process5#3"/>
    <dgm:cxn modelId="{F2B21E12-E8D8-45D3-BEF0-49CA45996C0D}" type="presOf" srcId="{C7A2D95B-46F0-4156-B335-0083AA9B5CD7}" destId="{FB6B24EF-92AA-4380-8E5F-7766A6D4410A}" srcOrd="0" destOrd="0" presId="urn:microsoft.com/office/officeart/2005/8/layout/process5#3"/>
    <dgm:cxn modelId="{A5076CF5-E854-4D48-A36E-5EEAAB74882D}" type="presOf" srcId="{FFF358EF-A1E9-426B-B630-09D0F657F76B}" destId="{BB95E34A-9126-4513-8318-312E5FB902B1}" srcOrd="0" destOrd="0" presId="urn:microsoft.com/office/officeart/2005/8/layout/process5#3"/>
    <dgm:cxn modelId="{608D6AB9-A23B-45FC-B7F3-D528CA9AAE04}" srcId="{4B4CA574-9979-45FA-8CA5-E98C3B7555DC}" destId="{E0353364-8094-4168-97E1-4408AF086A41}" srcOrd="3" destOrd="0" parTransId="{1A9F9472-8852-4AA7-AAEA-32019E88C077}" sibTransId="{D9CC0AF4-83AE-4CD6-B910-66BF058D78A4}"/>
    <dgm:cxn modelId="{C08562A1-644D-4FFB-A9B5-43C9C31868AF}" type="presOf" srcId="{E0353364-8094-4168-97E1-4408AF086A41}" destId="{687A8B3C-D519-4F6D-89D5-82745FF8E67D}" srcOrd="0" destOrd="0" presId="urn:microsoft.com/office/officeart/2005/8/layout/process5#3"/>
    <dgm:cxn modelId="{F8ACB136-FC11-47A9-B222-9FBEF4607853}" srcId="{4B4CA574-9979-45FA-8CA5-E98C3B7555DC}" destId="{5D0418D9-1D72-4139-AB2D-0B218BE205F1}" srcOrd="2" destOrd="0" parTransId="{E95FA0E0-4402-4EB9-B19C-6358DB71FB5C}" sibTransId="{BB103217-0980-48A7-9BCC-7628CABFDB9C}"/>
    <dgm:cxn modelId="{0F6E278D-E8D9-49FA-B252-BFB60C13097D}" type="presOf" srcId="{5F4D65D0-7178-484D-AF59-C763EFE818FA}" destId="{12C7DBD8-AB23-4CC3-8E11-C1BCAFF384FB}" srcOrd="1" destOrd="0" presId="urn:microsoft.com/office/officeart/2005/8/layout/process5#3"/>
    <dgm:cxn modelId="{EF5BEED9-FA20-4A72-AA07-670DD4A84A31}" srcId="{4B4CA574-9979-45FA-8CA5-E98C3B7555DC}" destId="{C7A2D95B-46F0-4156-B335-0083AA9B5CD7}" srcOrd="0" destOrd="0" parTransId="{13CA216C-15FD-41E5-80D2-34430EF24AF4}" sibTransId="{FFF358EF-A1E9-426B-B630-09D0F657F76B}"/>
    <dgm:cxn modelId="{3120BE3F-34CF-41D4-9AD5-4ADAAB2B8E16}" type="presParOf" srcId="{B7B6CFC2-F76E-48DF-A9A4-5ED944600E99}" destId="{FB6B24EF-92AA-4380-8E5F-7766A6D4410A}" srcOrd="0" destOrd="0" presId="urn:microsoft.com/office/officeart/2005/8/layout/process5#3"/>
    <dgm:cxn modelId="{F67ADBB9-085F-45BB-BECA-AFEDF9806D91}" type="presParOf" srcId="{B7B6CFC2-F76E-48DF-A9A4-5ED944600E99}" destId="{BB95E34A-9126-4513-8318-312E5FB902B1}" srcOrd="1" destOrd="0" presId="urn:microsoft.com/office/officeart/2005/8/layout/process5#3"/>
    <dgm:cxn modelId="{E2D22567-E6BB-4263-ACAC-39E6047386E2}" type="presParOf" srcId="{BB95E34A-9126-4513-8318-312E5FB902B1}" destId="{2F26732A-346A-45EA-976A-388DF18AFF4A}" srcOrd="0" destOrd="0" presId="urn:microsoft.com/office/officeart/2005/8/layout/process5#3"/>
    <dgm:cxn modelId="{1ED6FDC5-A7AF-4CB0-8586-06210FCAACC6}" type="presParOf" srcId="{B7B6CFC2-F76E-48DF-A9A4-5ED944600E99}" destId="{DB439F0C-FFB0-45C7-ACF1-38C92E4ADE44}" srcOrd="2" destOrd="0" presId="urn:microsoft.com/office/officeart/2005/8/layout/process5#3"/>
    <dgm:cxn modelId="{A3725295-1654-4A22-B16D-635710482421}" type="presParOf" srcId="{B7B6CFC2-F76E-48DF-A9A4-5ED944600E99}" destId="{28BBA7FA-318D-4F42-8E6B-87198FFA9814}" srcOrd="3" destOrd="0" presId="urn:microsoft.com/office/officeart/2005/8/layout/process5#3"/>
    <dgm:cxn modelId="{788631B7-13D0-4E9C-B667-E7599D32448A}" type="presParOf" srcId="{28BBA7FA-318D-4F42-8E6B-87198FFA9814}" destId="{12C7DBD8-AB23-4CC3-8E11-C1BCAFF384FB}" srcOrd="0" destOrd="0" presId="urn:microsoft.com/office/officeart/2005/8/layout/process5#3"/>
    <dgm:cxn modelId="{792ADB14-D333-4D0E-8AE2-D06E49FC227A}" type="presParOf" srcId="{B7B6CFC2-F76E-48DF-A9A4-5ED944600E99}" destId="{7BE15CD9-B7EC-45D3-B216-52E99BBEDE62}" srcOrd="4" destOrd="0" presId="urn:microsoft.com/office/officeart/2005/8/layout/process5#3"/>
    <dgm:cxn modelId="{A77929B6-93AC-4AF9-A8B8-7F3100441D02}" type="presParOf" srcId="{B7B6CFC2-F76E-48DF-A9A4-5ED944600E99}" destId="{1018857D-6A33-4F61-8F63-8EE2B601D088}" srcOrd="5" destOrd="0" presId="urn:microsoft.com/office/officeart/2005/8/layout/process5#3"/>
    <dgm:cxn modelId="{75DFE37B-9C54-4AFC-98AF-CF48699BC6A8}" type="presParOf" srcId="{1018857D-6A33-4F61-8F63-8EE2B601D088}" destId="{D0CD9E39-CB4B-4E38-A061-9AF0FE9B6237}" srcOrd="0" destOrd="0" presId="urn:microsoft.com/office/officeart/2005/8/layout/process5#3"/>
    <dgm:cxn modelId="{F7A8C62E-D29F-4204-8F8B-47DB68C67910}" type="presParOf" srcId="{B7B6CFC2-F76E-48DF-A9A4-5ED944600E99}" destId="{687A8B3C-D519-4F6D-89D5-82745FF8E67D}" srcOrd="6" destOrd="0" presId="urn:microsoft.com/office/officeart/2005/8/layout/process5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0D37F22-90E2-4F71-895C-52DFCD8B4DE9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690CD2-0D8D-4CE7-B310-06E29A072508}">
      <dgm:prSet/>
      <dgm:spPr/>
      <dgm:t>
        <a:bodyPr/>
        <a:lstStyle/>
        <a:p>
          <a:pPr algn="l"/>
          <a:r>
            <a:rPr lang="ru-RU" b="1" i="0" dirty="0" err="1"/>
            <a:t>Дидра</a:t>
          </a:r>
          <a:r>
            <a:rPr lang="ru-RU" b="1" i="0" dirty="0"/>
            <a:t> Шихан   </a:t>
          </a:r>
          <a:endParaRPr lang="en-GB" b="1" i="0" dirty="0"/>
        </a:p>
        <a:p>
          <a:pPr algn="l"/>
          <a:r>
            <a:rPr lang="ru-RU" b="1" i="0" dirty="0"/>
            <a:t>Глава отдела по вопросам предоставления убежища и прав человека </a:t>
          </a:r>
          <a:endParaRPr lang="en-GB" dirty="0"/>
        </a:p>
      </dgm:t>
    </dgm:pt>
    <dgm:pt modelId="{63AE1085-E36E-430E-B25A-0D15147302A7}" type="parTrans" cxnId="{F6E01C49-4645-4F3D-86E9-675E2B428B83}">
      <dgm:prSet/>
      <dgm:spPr/>
      <dgm:t>
        <a:bodyPr/>
        <a:lstStyle/>
        <a:p>
          <a:endParaRPr lang="en-US"/>
        </a:p>
      </dgm:t>
    </dgm:pt>
    <dgm:pt modelId="{6B9651C9-1EC8-4EAA-B78F-D98E10FF8F38}" type="sibTrans" cxnId="{F6E01C49-4645-4F3D-86E9-675E2B428B83}">
      <dgm:prSet/>
      <dgm:spPr/>
      <dgm:t>
        <a:bodyPr/>
        <a:lstStyle/>
        <a:p>
          <a:endParaRPr lang="en-US"/>
        </a:p>
      </dgm:t>
    </dgm:pt>
    <dgm:pt modelId="{11B6189C-16E9-4843-AF0C-6066D5D70BBC}">
      <dgm:prSet/>
      <dgm:spPr/>
      <dgm:t>
        <a:bodyPr/>
        <a:lstStyle/>
        <a:p>
          <a:pPr algn="l"/>
          <a:r>
            <a:rPr lang="en-GB" b="1" i="0" dirty="0"/>
            <a:t>0115 9644 123</a:t>
          </a:r>
          <a:endParaRPr lang="en-GB" dirty="0"/>
        </a:p>
      </dgm:t>
    </dgm:pt>
    <dgm:pt modelId="{D0CEC96E-9B1D-44BE-AAC5-39D8C6DA8076}" type="parTrans" cxnId="{ECC442FA-8A70-4E12-BD93-677DFA351D4B}">
      <dgm:prSet/>
      <dgm:spPr/>
      <dgm:t>
        <a:bodyPr/>
        <a:lstStyle/>
        <a:p>
          <a:endParaRPr lang="en-US"/>
        </a:p>
      </dgm:t>
    </dgm:pt>
    <dgm:pt modelId="{55584976-D7F9-4AA7-9C9E-2E4AB2F86BF0}" type="sibTrans" cxnId="{ECC442FA-8A70-4E12-BD93-677DFA351D4B}">
      <dgm:prSet/>
      <dgm:spPr/>
      <dgm:t>
        <a:bodyPr/>
        <a:lstStyle/>
        <a:p>
          <a:endParaRPr lang="en-US"/>
        </a:p>
      </dgm:t>
    </dgm:pt>
    <dgm:pt modelId="{1EC598E4-91F0-4B82-813C-39E0AE59318E}">
      <dgm:prSet/>
      <dgm:spPr/>
      <dgm:t>
        <a:bodyPr/>
        <a:lstStyle/>
        <a:p>
          <a:pPr algn="l"/>
          <a:r>
            <a:rPr lang="en-GB" b="1" i="0" dirty="0"/>
            <a:t>deirdres@paragonlaw.co.uk </a:t>
          </a:r>
          <a:endParaRPr lang="en-GB" dirty="0"/>
        </a:p>
      </dgm:t>
    </dgm:pt>
    <dgm:pt modelId="{D6BBD6E9-6564-4CFD-B264-D31077D71830}" type="parTrans" cxnId="{52A9CD3A-2575-429D-9106-ED0BB56A5750}">
      <dgm:prSet/>
      <dgm:spPr/>
      <dgm:t>
        <a:bodyPr/>
        <a:lstStyle/>
        <a:p>
          <a:endParaRPr lang="en-US"/>
        </a:p>
      </dgm:t>
    </dgm:pt>
    <dgm:pt modelId="{FE775C42-5508-4B84-812A-FA9A75706C38}" type="sibTrans" cxnId="{52A9CD3A-2575-429D-9106-ED0BB56A5750}">
      <dgm:prSet/>
      <dgm:spPr/>
      <dgm:t>
        <a:bodyPr/>
        <a:lstStyle/>
        <a:p>
          <a:endParaRPr lang="en-US"/>
        </a:p>
      </dgm:t>
    </dgm:pt>
    <dgm:pt modelId="{CC406287-B036-470C-8E0B-0CA863A577BA}" type="pres">
      <dgm:prSet presAssocID="{60D37F22-90E2-4F71-895C-52DFCD8B4DE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925A08-11DA-485F-9947-FC679D80F440}" type="pres">
      <dgm:prSet presAssocID="{66690CD2-0D8D-4CE7-B310-06E29A072508}" presName="circle1" presStyleLbl="node1" presStyleIdx="0" presStyleCnt="3"/>
      <dgm:spPr/>
    </dgm:pt>
    <dgm:pt modelId="{2D911E61-93C1-46EF-9B5F-7F24492A48A8}" type="pres">
      <dgm:prSet presAssocID="{66690CD2-0D8D-4CE7-B310-06E29A072508}" presName="space" presStyleCnt="0"/>
      <dgm:spPr/>
    </dgm:pt>
    <dgm:pt modelId="{F91E38BE-8892-435D-9C9E-F58089E678C7}" type="pres">
      <dgm:prSet presAssocID="{66690CD2-0D8D-4CE7-B310-06E29A072508}" presName="rect1" presStyleLbl="alignAcc1" presStyleIdx="0" presStyleCnt="3"/>
      <dgm:spPr/>
      <dgm:t>
        <a:bodyPr/>
        <a:lstStyle/>
        <a:p>
          <a:endParaRPr lang="ru-RU"/>
        </a:p>
      </dgm:t>
    </dgm:pt>
    <dgm:pt modelId="{F955AECD-8D42-4DA9-BA75-87249AB33A30}" type="pres">
      <dgm:prSet presAssocID="{11B6189C-16E9-4843-AF0C-6066D5D70BBC}" presName="vertSpace2" presStyleLbl="node1" presStyleIdx="0" presStyleCnt="3"/>
      <dgm:spPr/>
    </dgm:pt>
    <dgm:pt modelId="{BA34FB18-DB11-40A6-BE17-5A4EED089FE2}" type="pres">
      <dgm:prSet presAssocID="{11B6189C-16E9-4843-AF0C-6066D5D70BBC}" presName="circle2" presStyleLbl="node1" presStyleIdx="1" presStyleCnt="3"/>
      <dgm:spPr/>
    </dgm:pt>
    <dgm:pt modelId="{D96C5A54-0115-42DE-A1FF-D5C7AA2E07CD}" type="pres">
      <dgm:prSet presAssocID="{11B6189C-16E9-4843-AF0C-6066D5D70BBC}" presName="rect2" presStyleLbl="alignAcc1" presStyleIdx="1" presStyleCnt="3"/>
      <dgm:spPr/>
      <dgm:t>
        <a:bodyPr/>
        <a:lstStyle/>
        <a:p>
          <a:endParaRPr lang="ru-RU"/>
        </a:p>
      </dgm:t>
    </dgm:pt>
    <dgm:pt modelId="{58E3E9E0-CCB3-4C83-B2F7-59D7A34C0824}" type="pres">
      <dgm:prSet presAssocID="{1EC598E4-91F0-4B82-813C-39E0AE59318E}" presName="vertSpace3" presStyleLbl="node1" presStyleIdx="1" presStyleCnt="3"/>
      <dgm:spPr/>
    </dgm:pt>
    <dgm:pt modelId="{328783F8-5BD1-4F8E-A7F0-1117DFA4E882}" type="pres">
      <dgm:prSet presAssocID="{1EC598E4-91F0-4B82-813C-39E0AE59318E}" presName="circle3" presStyleLbl="node1" presStyleIdx="2" presStyleCnt="3"/>
      <dgm:spPr/>
    </dgm:pt>
    <dgm:pt modelId="{4213A06D-E499-49F2-AD0A-38771BB4BB24}" type="pres">
      <dgm:prSet presAssocID="{1EC598E4-91F0-4B82-813C-39E0AE59318E}" presName="rect3" presStyleLbl="alignAcc1" presStyleIdx="2" presStyleCnt="3"/>
      <dgm:spPr/>
      <dgm:t>
        <a:bodyPr/>
        <a:lstStyle/>
        <a:p>
          <a:endParaRPr lang="ru-RU"/>
        </a:p>
      </dgm:t>
    </dgm:pt>
    <dgm:pt modelId="{B9DF59D1-641D-4352-89F3-7F56EFDD8F2C}" type="pres">
      <dgm:prSet presAssocID="{66690CD2-0D8D-4CE7-B310-06E29A072508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E69DD-33ED-4EB1-9A8C-FA69A21FAAD8}" type="pres">
      <dgm:prSet presAssocID="{11B6189C-16E9-4843-AF0C-6066D5D70BBC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AD2DC-A439-49D0-BD9C-A6D1ACD83815}" type="pres">
      <dgm:prSet presAssocID="{1EC598E4-91F0-4B82-813C-39E0AE59318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C442FA-8A70-4E12-BD93-677DFA351D4B}" srcId="{60D37F22-90E2-4F71-895C-52DFCD8B4DE9}" destId="{11B6189C-16E9-4843-AF0C-6066D5D70BBC}" srcOrd="1" destOrd="0" parTransId="{D0CEC96E-9B1D-44BE-AAC5-39D8C6DA8076}" sibTransId="{55584976-D7F9-4AA7-9C9E-2E4AB2F86BF0}"/>
    <dgm:cxn modelId="{B15C1615-5DE9-4D1C-B62D-3228A40A4A91}" type="presOf" srcId="{11B6189C-16E9-4843-AF0C-6066D5D70BBC}" destId="{026E69DD-33ED-4EB1-9A8C-FA69A21FAAD8}" srcOrd="1" destOrd="0" presId="urn:microsoft.com/office/officeart/2005/8/layout/target3"/>
    <dgm:cxn modelId="{BAD7230F-21B6-4B59-A977-0D3049AA30FF}" type="presOf" srcId="{66690CD2-0D8D-4CE7-B310-06E29A072508}" destId="{F91E38BE-8892-435D-9C9E-F58089E678C7}" srcOrd="0" destOrd="0" presId="urn:microsoft.com/office/officeart/2005/8/layout/target3"/>
    <dgm:cxn modelId="{3596761B-7A43-4399-ABB1-A99F9008D588}" type="presOf" srcId="{60D37F22-90E2-4F71-895C-52DFCD8B4DE9}" destId="{CC406287-B036-470C-8E0B-0CA863A577BA}" srcOrd="0" destOrd="0" presId="urn:microsoft.com/office/officeart/2005/8/layout/target3"/>
    <dgm:cxn modelId="{52A9CD3A-2575-429D-9106-ED0BB56A5750}" srcId="{60D37F22-90E2-4F71-895C-52DFCD8B4DE9}" destId="{1EC598E4-91F0-4B82-813C-39E0AE59318E}" srcOrd="2" destOrd="0" parTransId="{D6BBD6E9-6564-4CFD-B264-D31077D71830}" sibTransId="{FE775C42-5508-4B84-812A-FA9A75706C38}"/>
    <dgm:cxn modelId="{ABA6B8E7-69D5-4F4E-B03A-8616FA2A0A2F}" type="presOf" srcId="{1EC598E4-91F0-4B82-813C-39E0AE59318E}" destId="{7FCAD2DC-A439-49D0-BD9C-A6D1ACD83815}" srcOrd="1" destOrd="0" presId="urn:microsoft.com/office/officeart/2005/8/layout/target3"/>
    <dgm:cxn modelId="{F6E01C49-4645-4F3D-86E9-675E2B428B83}" srcId="{60D37F22-90E2-4F71-895C-52DFCD8B4DE9}" destId="{66690CD2-0D8D-4CE7-B310-06E29A072508}" srcOrd="0" destOrd="0" parTransId="{63AE1085-E36E-430E-B25A-0D15147302A7}" sibTransId="{6B9651C9-1EC8-4EAA-B78F-D98E10FF8F38}"/>
    <dgm:cxn modelId="{CA4D3972-4934-47D8-B2A1-8A6180B29B93}" type="presOf" srcId="{11B6189C-16E9-4843-AF0C-6066D5D70BBC}" destId="{D96C5A54-0115-42DE-A1FF-D5C7AA2E07CD}" srcOrd="0" destOrd="0" presId="urn:microsoft.com/office/officeart/2005/8/layout/target3"/>
    <dgm:cxn modelId="{CAD2957A-EC94-4078-95A4-B1BF30FF1C16}" type="presOf" srcId="{66690CD2-0D8D-4CE7-B310-06E29A072508}" destId="{B9DF59D1-641D-4352-89F3-7F56EFDD8F2C}" srcOrd="1" destOrd="0" presId="urn:microsoft.com/office/officeart/2005/8/layout/target3"/>
    <dgm:cxn modelId="{DD8EE367-FFE5-46A6-A605-A568364E67DC}" type="presOf" srcId="{1EC598E4-91F0-4B82-813C-39E0AE59318E}" destId="{4213A06D-E499-49F2-AD0A-38771BB4BB24}" srcOrd="0" destOrd="0" presId="urn:microsoft.com/office/officeart/2005/8/layout/target3"/>
    <dgm:cxn modelId="{552267FC-02DF-487C-8B9E-401B4C0EA55C}" type="presParOf" srcId="{CC406287-B036-470C-8E0B-0CA863A577BA}" destId="{A2925A08-11DA-485F-9947-FC679D80F440}" srcOrd="0" destOrd="0" presId="urn:microsoft.com/office/officeart/2005/8/layout/target3"/>
    <dgm:cxn modelId="{0609B37D-A069-4720-B82B-81743AE4FB62}" type="presParOf" srcId="{CC406287-B036-470C-8E0B-0CA863A577BA}" destId="{2D911E61-93C1-46EF-9B5F-7F24492A48A8}" srcOrd="1" destOrd="0" presId="urn:microsoft.com/office/officeart/2005/8/layout/target3"/>
    <dgm:cxn modelId="{1C2CA30F-FB8F-46F5-86DE-38F77F2C1DDE}" type="presParOf" srcId="{CC406287-B036-470C-8E0B-0CA863A577BA}" destId="{F91E38BE-8892-435D-9C9E-F58089E678C7}" srcOrd="2" destOrd="0" presId="urn:microsoft.com/office/officeart/2005/8/layout/target3"/>
    <dgm:cxn modelId="{56DBC922-9ED1-40A1-92B7-5088772F37D3}" type="presParOf" srcId="{CC406287-B036-470C-8E0B-0CA863A577BA}" destId="{F955AECD-8D42-4DA9-BA75-87249AB33A30}" srcOrd="3" destOrd="0" presId="urn:microsoft.com/office/officeart/2005/8/layout/target3"/>
    <dgm:cxn modelId="{5F0560F6-2EF9-4D1A-B8A1-2C60F105B494}" type="presParOf" srcId="{CC406287-B036-470C-8E0B-0CA863A577BA}" destId="{BA34FB18-DB11-40A6-BE17-5A4EED089FE2}" srcOrd="4" destOrd="0" presId="urn:microsoft.com/office/officeart/2005/8/layout/target3"/>
    <dgm:cxn modelId="{7B9712E0-105A-4AF9-A25C-F2362F3DCB27}" type="presParOf" srcId="{CC406287-B036-470C-8E0B-0CA863A577BA}" destId="{D96C5A54-0115-42DE-A1FF-D5C7AA2E07CD}" srcOrd="5" destOrd="0" presId="urn:microsoft.com/office/officeart/2005/8/layout/target3"/>
    <dgm:cxn modelId="{EB3E901E-12E2-426A-B18D-958512ACA9DE}" type="presParOf" srcId="{CC406287-B036-470C-8E0B-0CA863A577BA}" destId="{58E3E9E0-CCB3-4C83-B2F7-59D7A34C0824}" srcOrd="6" destOrd="0" presId="urn:microsoft.com/office/officeart/2005/8/layout/target3"/>
    <dgm:cxn modelId="{13367D29-01BB-4AEA-82E8-25D8CCD62B95}" type="presParOf" srcId="{CC406287-B036-470C-8E0B-0CA863A577BA}" destId="{328783F8-5BD1-4F8E-A7F0-1117DFA4E882}" srcOrd="7" destOrd="0" presId="urn:microsoft.com/office/officeart/2005/8/layout/target3"/>
    <dgm:cxn modelId="{A94E8647-BDA5-4C1D-B3C1-EC5B5D2AD229}" type="presParOf" srcId="{CC406287-B036-470C-8E0B-0CA863A577BA}" destId="{4213A06D-E499-49F2-AD0A-38771BB4BB24}" srcOrd="8" destOrd="0" presId="urn:microsoft.com/office/officeart/2005/8/layout/target3"/>
    <dgm:cxn modelId="{5C577673-4186-4ADC-A69E-BC01F62CDFE9}" type="presParOf" srcId="{CC406287-B036-470C-8E0B-0CA863A577BA}" destId="{B9DF59D1-641D-4352-89F3-7F56EFDD8F2C}" srcOrd="9" destOrd="0" presId="urn:microsoft.com/office/officeart/2005/8/layout/target3"/>
    <dgm:cxn modelId="{EE1653BC-FD28-42CC-8ED1-0A435A4826BE}" type="presParOf" srcId="{CC406287-B036-470C-8E0B-0CA863A577BA}" destId="{026E69DD-33ED-4EB1-9A8C-FA69A21FAAD8}" srcOrd="10" destOrd="0" presId="urn:microsoft.com/office/officeart/2005/8/layout/target3"/>
    <dgm:cxn modelId="{0D5481A2-DD04-4704-91DB-707DF6DBFF77}" type="presParOf" srcId="{CC406287-B036-470C-8E0B-0CA863A577BA}" destId="{7FCAD2DC-A439-49D0-BD9C-A6D1ACD8381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26E552-C68A-436E-95EA-1CC53842C353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B84A2A8-99D3-4D0E-B422-C38064FEB96F}">
      <dgm:prSet phldrT="[Text]"/>
      <dgm:spPr/>
      <dgm:t>
        <a:bodyPr/>
        <a:lstStyle/>
        <a:p>
          <a:r>
            <a:rPr lang="ru-RU" b="1" dirty="0" err="1"/>
            <a:t>Интервью</a:t>
          </a:r>
          <a:r>
            <a:rPr lang="ru-RU" b="1" dirty="0"/>
            <a:t> </a:t>
          </a:r>
          <a:r>
            <a:rPr lang="ru-RU" b="1" dirty="0" err="1"/>
            <a:t>при</a:t>
          </a:r>
          <a:r>
            <a:rPr lang="ru-RU" b="1" dirty="0"/>
            <a:t> </a:t>
          </a:r>
          <a:r>
            <a:rPr lang="ru-RU" b="1" dirty="0" err="1"/>
            <a:t>проверке</a:t>
          </a:r>
          <a:endParaRPr lang="en-GB" b="1" dirty="0"/>
        </a:p>
      </dgm:t>
    </dgm:pt>
    <dgm:pt modelId="{6A72D065-A9D4-4642-B276-8C6B861DE243}" type="parTrans" cxnId="{DCCFB597-91C7-4366-9EB3-205565418119}">
      <dgm:prSet/>
      <dgm:spPr/>
      <dgm:t>
        <a:bodyPr/>
        <a:lstStyle/>
        <a:p>
          <a:endParaRPr lang="en-GB"/>
        </a:p>
      </dgm:t>
    </dgm:pt>
    <dgm:pt modelId="{4D0D5FDB-13A4-406E-A050-02369AD39E55}" type="sibTrans" cxnId="{DCCFB597-91C7-4366-9EB3-205565418119}">
      <dgm:prSet/>
      <dgm:spPr/>
      <dgm:t>
        <a:bodyPr/>
        <a:lstStyle/>
        <a:p>
          <a:endParaRPr lang="en-GB"/>
        </a:p>
      </dgm:t>
    </dgm:pt>
    <dgm:pt modelId="{84283233-E565-4B80-9123-9955A6DACFF6}">
      <dgm:prSet phldrT="[Text]"/>
      <dgm:spPr/>
      <dgm:t>
        <a:bodyPr/>
        <a:lstStyle/>
        <a:p>
          <a:pPr algn="l"/>
          <a:r>
            <a:rPr lang="af-ZA" dirty="0" err="1"/>
            <a:t>Персональные</a:t>
          </a:r>
          <a:r>
            <a:rPr lang="af-ZA" dirty="0"/>
            <a:t> </a:t>
          </a:r>
          <a:r>
            <a:rPr lang="af-ZA" dirty="0" err="1"/>
            <a:t>данные</a:t>
          </a:r>
        </a:p>
      </dgm:t>
    </dgm:pt>
    <dgm:pt modelId="{6380E7E2-E487-4AD1-8CAA-DCE92131D7E3}" type="parTrans" cxnId="{9EF5B3BC-6896-4871-8223-F2C47148E6E7}">
      <dgm:prSet/>
      <dgm:spPr/>
      <dgm:t>
        <a:bodyPr/>
        <a:lstStyle/>
        <a:p>
          <a:endParaRPr lang="en-GB"/>
        </a:p>
      </dgm:t>
    </dgm:pt>
    <dgm:pt modelId="{2208A376-DD0C-4CE5-8183-136CC18CE463}" type="sibTrans" cxnId="{9EF5B3BC-6896-4871-8223-F2C47148E6E7}">
      <dgm:prSet/>
      <dgm:spPr/>
      <dgm:t>
        <a:bodyPr/>
        <a:lstStyle/>
        <a:p>
          <a:endParaRPr lang="en-GB"/>
        </a:p>
      </dgm:t>
    </dgm:pt>
    <dgm:pt modelId="{6BF8C169-65F3-4D85-97D8-E97B03C7F2A5}">
      <dgm:prSet phldrT="[Text]"/>
      <dgm:spPr/>
      <dgm:t>
        <a:bodyPr/>
        <a:lstStyle/>
        <a:p>
          <a:pPr algn="l"/>
          <a:r>
            <a:rPr lang="af-ZA" dirty="0" err="1"/>
            <a:t>Причина</a:t>
          </a:r>
          <a:r>
            <a:rPr lang="af-ZA" dirty="0"/>
            <a:t>(-ы), </a:t>
          </a:r>
          <a:r>
            <a:rPr lang="af-ZA" dirty="0" err="1"/>
            <a:t>по</a:t>
          </a:r>
          <a:r>
            <a:rPr lang="af-ZA" dirty="0"/>
            <a:t> </a:t>
          </a:r>
          <a:r>
            <a:rPr lang="af-ZA" dirty="0" err="1"/>
            <a:t>которой</a:t>
          </a:r>
          <a:r>
            <a:rPr lang="af-ZA" dirty="0"/>
            <a:t> </a:t>
          </a:r>
          <a:r>
            <a:rPr lang="af-ZA" dirty="0" err="1"/>
            <a:t>он</a:t>
          </a:r>
          <a:r>
            <a:rPr lang="af-ZA" dirty="0"/>
            <a:t> </a:t>
          </a:r>
          <a:r>
            <a:rPr lang="af-ZA" dirty="0" err="1"/>
            <a:t>опасается</a:t>
          </a:r>
          <a:r>
            <a:rPr lang="af-ZA" dirty="0"/>
            <a:t> </a:t>
          </a:r>
          <a:r>
            <a:rPr lang="af-ZA" dirty="0" err="1"/>
            <a:t>возвращаться</a:t>
          </a:r>
        </a:p>
      </dgm:t>
    </dgm:pt>
    <dgm:pt modelId="{9A61BBF4-4331-4933-8BDC-DF43CB7F2F30}" type="parTrans" cxnId="{E34CA22D-49EE-45BA-B7CA-54184CEBDCBF}">
      <dgm:prSet/>
      <dgm:spPr/>
    </dgm:pt>
    <dgm:pt modelId="{F1C6E7A6-8CF0-43E2-A55C-0E67FED58022}" type="sibTrans" cxnId="{E34CA22D-49EE-45BA-B7CA-54184CEBDCBF}">
      <dgm:prSet/>
      <dgm:spPr/>
    </dgm:pt>
    <dgm:pt modelId="{FB22E186-56DE-4FAD-AFBD-3EF01BAD6221}">
      <dgm:prSet phldrT="[Text]"/>
      <dgm:spPr/>
      <dgm:t>
        <a:bodyPr/>
        <a:lstStyle/>
        <a:p>
          <a:pPr algn="l"/>
          <a:r>
            <a:rPr lang="af-ZA" dirty="0" err="1"/>
            <a:t>Снимались</a:t>
          </a:r>
          <a:r>
            <a:rPr lang="af-ZA" dirty="0"/>
            <a:t> </a:t>
          </a:r>
          <a:r>
            <a:rPr lang="af-ZA" dirty="0" err="1"/>
            <a:t>ли</a:t>
          </a:r>
          <a:r>
            <a:rPr lang="af-ZA" dirty="0"/>
            <a:t> </a:t>
          </a:r>
          <a:r>
            <a:rPr lang="af-ZA" dirty="0" err="1"/>
            <a:t>ранее</a:t>
          </a:r>
          <a:r>
            <a:rPr lang="af-ZA" dirty="0"/>
            <a:t> у </a:t>
          </a:r>
          <a:r>
            <a:rPr lang="af-ZA" dirty="0" err="1"/>
            <a:t>просителя</a:t>
          </a:r>
          <a:r>
            <a:rPr lang="af-ZA" dirty="0"/>
            <a:t> </a:t>
          </a:r>
          <a:r>
            <a:rPr lang="af-ZA" dirty="0" err="1"/>
            <a:t>отпечатки</a:t>
          </a:r>
          <a:r>
            <a:rPr lang="af-ZA" dirty="0"/>
            <a:t> </a:t>
          </a:r>
          <a:r>
            <a:rPr lang="af-ZA" dirty="0" err="1"/>
            <a:t>пальцев</a:t>
          </a:r>
          <a:r>
            <a:rPr lang="af-ZA" dirty="0"/>
            <a:t> </a:t>
          </a:r>
          <a:r>
            <a:rPr lang="af-ZA" dirty="0" err="1"/>
            <a:t>или</a:t>
          </a:r>
          <a:r>
            <a:rPr lang="af-ZA" dirty="0"/>
            <a:t> </a:t>
          </a:r>
          <a:r>
            <a:rPr lang="af-ZA" dirty="0" err="1"/>
            <a:t>запрашивал</a:t>
          </a:r>
          <a:r>
            <a:rPr lang="af-ZA" dirty="0"/>
            <a:t> </a:t>
          </a:r>
          <a:r>
            <a:rPr lang="af-ZA" dirty="0" err="1"/>
            <a:t>ли</a:t>
          </a:r>
          <a:r>
            <a:rPr lang="af-ZA" dirty="0"/>
            <a:t> </a:t>
          </a:r>
          <a:r>
            <a:rPr lang="af-ZA" dirty="0" err="1"/>
            <a:t>он</a:t>
          </a:r>
          <a:r>
            <a:rPr lang="af-ZA" dirty="0"/>
            <a:t> </a:t>
          </a:r>
          <a:r>
            <a:rPr lang="af-ZA" dirty="0" err="1"/>
            <a:t>ранее</a:t>
          </a:r>
          <a:r>
            <a:rPr lang="af-ZA" dirty="0"/>
            <a:t> </a:t>
          </a:r>
          <a:r>
            <a:rPr lang="af-ZA" dirty="0" err="1"/>
            <a:t>убежище</a:t>
          </a:r>
          <a:r>
            <a:rPr lang="af-ZA" dirty="0"/>
            <a:t> в </a:t>
          </a:r>
          <a:r>
            <a:rPr lang="af-ZA" dirty="0" err="1"/>
            <a:t>Великобритании</a:t>
          </a:r>
          <a:r>
            <a:rPr lang="af-ZA" dirty="0"/>
            <a:t> </a:t>
          </a:r>
          <a:r>
            <a:rPr lang="af-ZA" dirty="0" err="1"/>
            <a:t>или</a:t>
          </a:r>
          <a:r>
            <a:rPr lang="af-ZA" dirty="0"/>
            <a:t> </a:t>
          </a:r>
          <a:r>
            <a:rPr lang="af-ZA" dirty="0" err="1"/>
            <a:t>где-то</a:t>
          </a:r>
          <a:r>
            <a:rPr lang="af-ZA" dirty="0"/>
            <a:t> </a:t>
          </a:r>
          <a:r>
            <a:rPr lang="af-ZA" dirty="0" err="1"/>
            <a:t>еще</a:t>
          </a:r>
        </a:p>
      </dgm:t>
    </dgm:pt>
    <dgm:pt modelId="{310FFDFB-3880-4E9D-A846-0A1B6D3022E6}" type="parTrans" cxnId="{A0E4D51B-C9EA-440E-90DB-C5A9BE33930E}">
      <dgm:prSet/>
      <dgm:spPr/>
    </dgm:pt>
    <dgm:pt modelId="{EC5C27C0-8FEC-4EBA-AEAA-2569E14196DB}" type="sibTrans" cxnId="{A0E4D51B-C9EA-440E-90DB-C5A9BE33930E}">
      <dgm:prSet/>
      <dgm:spPr/>
    </dgm:pt>
    <dgm:pt modelId="{C4EBA9C5-E0BF-4D2C-B57F-2CFDA31AA09D}">
      <dgm:prSet phldrT="[Text]"/>
      <dgm:spPr/>
      <dgm:t>
        <a:bodyPr/>
        <a:lstStyle/>
        <a:p>
          <a:pPr algn="l"/>
          <a:r>
            <a:rPr lang="af-ZA" dirty="0" err="1"/>
            <a:t>История</a:t>
          </a:r>
          <a:r>
            <a:rPr lang="af-ZA" dirty="0"/>
            <a:t> </a:t>
          </a:r>
          <a:r>
            <a:rPr lang="af-ZA" dirty="0" err="1"/>
            <a:t>переезда</a:t>
          </a:r>
        </a:p>
      </dgm:t>
    </dgm:pt>
    <dgm:pt modelId="{06A6FA7E-6BE3-4A12-86ED-4EA61912CD73}" type="parTrans" cxnId="{C1EE2EF9-A2E2-4B9D-A5AA-CB64D58465AB}">
      <dgm:prSet/>
      <dgm:spPr/>
    </dgm:pt>
    <dgm:pt modelId="{F9FB99FE-676B-4357-8676-867759802641}" type="sibTrans" cxnId="{C1EE2EF9-A2E2-4B9D-A5AA-CB64D58465AB}">
      <dgm:prSet/>
      <dgm:spPr/>
    </dgm:pt>
    <dgm:pt modelId="{D17F3E8A-FF50-42E3-926E-267BF042BA52}">
      <dgm:prSet phldrT="[Text]"/>
      <dgm:spPr/>
      <dgm:t>
        <a:bodyPr/>
        <a:lstStyle/>
        <a:p>
          <a:pPr algn="l"/>
          <a:r>
            <a:rPr lang="af-ZA" dirty="0" err="1"/>
            <a:t>Информация</a:t>
          </a:r>
          <a:r>
            <a:rPr lang="af-ZA" dirty="0"/>
            <a:t> о </a:t>
          </a:r>
          <a:r>
            <a:rPr lang="af-ZA" dirty="0" err="1"/>
            <a:t>семье</a:t>
          </a:r>
          <a:r>
            <a:rPr lang="af-ZA" dirty="0"/>
            <a:t> (</a:t>
          </a:r>
          <a:r>
            <a:rPr lang="af-ZA" dirty="0" err="1"/>
            <a:t>не</a:t>
          </a:r>
          <a:r>
            <a:rPr lang="af-ZA" dirty="0"/>
            <a:t> </a:t>
          </a:r>
          <a:r>
            <a:rPr lang="af-ZA" dirty="0" err="1"/>
            <a:t>всегда</a:t>
          </a:r>
          <a:r>
            <a:rPr lang="af-ZA" dirty="0"/>
            <a:t>)</a:t>
          </a:r>
        </a:p>
      </dgm:t>
    </dgm:pt>
    <dgm:pt modelId="{B5410649-4B9E-4BAA-9F67-3FAEF25C47DA}" type="parTrans" cxnId="{2F880E91-4297-4F39-908A-F1E794813EF2}">
      <dgm:prSet/>
      <dgm:spPr/>
    </dgm:pt>
    <dgm:pt modelId="{639B64AC-A024-40FC-BC6B-E0FD47A58EEF}" type="sibTrans" cxnId="{2F880E91-4297-4F39-908A-F1E794813EF2}">
      <dgm:prSet/>
      <dgm:spPr/>
    </dgm:pt>
    <dgm:pt modelId="{028FF69B-D10E-4B61-BFCE-4B7F955C36A4}">
      <dgm:prSet phldrT="[Text]"/>
      <dgm:spPr/>
      <dgm:t>
        <a:bodyPr/>
        <a:lstStyle/>
        <a:p>
          <a:pPr algn="l"/>
          <a:r>
            <a:rPr lang="af-ZA" dirty="0" err="1"/>
            <a:t>Здоровье</a:t>
          </a:r>
          <a:r>
            <a:rPr lang="af-ZA" dirty="0"/>
            <a:t> и </a:t>
          </a:r>
          <a:r>
            <a:rPr lang="af-ZA" dirty="0" err="1"/>
            <a:t>один</a:t>
          </a:r>
          <a:r>
            <a:rPr lang="af-ZA" dirty="0"/>
            <a:t> </a:t>
          </a:r>
          <a:r>
            <a:rPr lang="af-ZA" dirty="0" err="1"/>
            <a:t>вопрос</a:t>
          </a:r>
          <a:r>
            <a:rPr lang="af-ZA" dirty="0"/>
            <a:t>, </a:t>
          </a:r>
          <a:r>
            <a:rPr lang="af-ZA" dirty="0" err="1"/>
            <a:t>связанный</a:t>
          </a:r>
          <a:r>
            <a:rPr lang="af-ZA" dirty="0"/>
            <a:t> с </a:t>
          </a:r>
          <a:r>
            <a:rPr lang="af-ZA" dirty="0" err="1"/>
            <a:t>выявлением</a:t>
          </a:r>
          <a:r>
            <a:rPr lang="af-ZA" dirty="0"/>
            <a:t> </a:t>
          </a:r>
          <a:r>
            <a:rPr lang="af-ZA" dirty="0" err="1"/>
            <a:t>торговли</a:t>
          </a:r>
          <a:r>
            <a:rPr lang="af-ZA" dirty="0"/>
            <a:t> </a:t>
          </a:r>
          <a:r>
            <a:rPr lang="af-ZA" dirty="0" err="1"/>
            <a:t>людьми</a:t>
          </a:r>
          <a:r>
            <a:rPr lang="af-ZA" dirty="0"/>
            <a:t> / </a:t>
          </a:r>
          <a:r>
            <a:rPr lang="af-ZA" dirty="0" err="1"/>
            <a:t>современного</a:t>
          </a:r>
          <a:r>
            <a:rPr lang="af-ZA" dirty="0"/>
            <a:t> </a:t>
          </a:r>
          <a:r>
            <a:rPr lang="af-ZA" dirty="0" err="1"/>
            <a:t>рабства</a:t>
          </a:r>
        </a:p>
      </dgm:t>
    </dgm:pt>
    <dgm:pt modelId="{DB4392A9-0CEA-4093-B661-4922DD4CACE9}" type="parTrans" cxnId="{7AD4AFE5-9A5D-4E3D-8746-EABA45797A28}">
      <dgm:prSet/>
      <dgm:spPr/>
    </dgm:pt>
    <dgm:pt modelId="{0980C5AA-02E7-4FC4-9DAF-8B0987EF7512}" type="sibTrans" cxnId="{7AD4AFE5-9A5D-4E3D-8746-EABA45797A28}">
      <dgm:prSet/>
      <dgm:spPr/>
    </dgm:pt>
    <dgm:pt modelId="{BB6D9E87-CA33-4920-A35D-DB557174F1A4}" type="pres">
      <dgm:prSet presAssocID="{D626E552-C68A-436E-95EA-1CC53842C3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FC6C40-A35E-42C0-AF56-680C79721A24}" type="pres">
      <dgm:prSet presAssocID="{3B84A2A8-99D3-4D0E-B422-C38064FEB96F}" presName="composite" presStyleCnt="0"/>
      <dgm:spPr/>
    </dgm:pt>
    <dgm:pt modelId="{2BEAE8E1-AC24-4E5F-A981-D77E664265F8}" type="pres">
      <dgm:prSet presAssocID="{3B84A2A8-99D3-4D0E-B422-C38064FEB96F}" presName="parTx" presStyleLbl="alignNode1" presStyleIdx="0" presStyleCnt="1" custLinFactNeighborX="-276" custLinFactNeighborY="-33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6C9DD-5C9F-4029-AE8A-8BE72E31D8E6}" type="pres">
      <dgm:prSet presAssocID="{3B84A2A8-99D3-4D0E-B422-C38064FEB96F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D95853-29CB-4549-A78C-37531BE95857}" type="presOf" srcId="{3B84A2A8-99D3-4D0E-B422-C38064FEB96F}" destId="{2BEAE8E1-AC24-4E5F-A981-D77E664265F8}" srcOrd="0" destOrd="0" presId="urn:microsoft.com/office/officeart/2005/8/layout/hList1"/>
    <dgm:cxn modelId="{A0E4D51B-C9EA-440E-90DB-C5A9BE33930E}" srcId="{3B84A2A8-99D3-4D0E-B422-C38064FEB96F}" destId="{FB22E186-56DE-4FAD-AFBD-3EF01BAD6221}" srcOrd="4" destOrd="0" parTransId="{310FFDFB-3880-4E9D-A846-0A1B6D3022E6}" sibTransId="{EC5C27C0-8FEC-4EBA-AEAA-2569E14196DB}"/>
    <dgm:cxn modelId="{DCCFB597-91C7-4366-9EB3-205565418119}" srcId="{D626E552-C68A-436E-95EA-1CC53842C353}" destId="{3B84A2A8-99D3-4D0E-B422-C38064FEB96F}" srcOrd="0" destOrd="0" parTransId="{6A72D065-A9D4-4642-B276-8C6B861DE243}" sibTransId="{4D0D5FDB-13A4-406E-A050-02369AD39E55}"/>
    <dgm:cxn modelId="{2F880E91-4297-4F39-908A-F1E794813EF2}" srcId="{3B84A2A8-99D3-4D0E-B422-C38064FEB96F}" destId="{D17F3E8A-FF50-42E3-926E-267BF042BA52}" srcOrd="2" destOrd="0" parTransId="{B5410649-4B9E-4BAA-9F67-3FAEF25C47DA}" sibTransId="{639B64AC-A024-40FC-BC6B-E0FD47A58EEF}"/>
    <dgm:cxn modelId="{A17BE122-FBC0-4862-A7DD-11FA51B16A57}" type="presOf" srcId="{FB22E186-56DE-4FAD-AFBD-3EF01BAD6221}" destId="{EF16C9DD-5C9F-4029-AE8A-8BE72E31D8E6}" srcOrd="0" destOrd="4" presId="urn:microsoft.com/office/officeart/2005/8/layout/hList1"/>
    <dgm:cxn modelId="{B0685EC1-FBCF-450F-BAC1-73D57C45F542}" type="presOf" srcId="{C4EBA9C5-E0BF-4D2C-B57F-2CFDA31AA09D}" destId="{EF16C9DD-5C9F-4029-AE8A-8BE72E31D8E6}" srcOrd="0" destOrd="3" presId="urn:microsoft.com/office/officeart/2005/8/layout/hList1"/>
    <dgm:cxn modelId="{DA8A87F6-52B5-4830-ABA2-12993B44413E}" type="presOf" srcId="{D626E552-C68A-436E-95EA-1CC53842C353}" destId="{BB6D9E87-CA33-4920-A35D-DB557174F1A4}" srcOrd="0" destOrd="0" presId="urn:microsoft.com/office/officeart/2005/8/layout/hList1"/>
    <dgm:cxn modelId="{3D722803-30A6-4842-B616-08E8E193526D}" type="presOf" srcId="{84283233-E565-4B80-9123-9955A6DACFF6}" destId="{EF16C9DD-5C9F-4029-AE8A-8BE72E31D8E6}" srcOrd="0" destOrd="0" presId="urn:microsoft.com/office/officeart/2005/8/layout/hList1"/>
    <dgm:cxn modelId="{231090F5-2DD3-4B5A-AB94-C97874BDC567}" type="presOf" srcId="{028FF69B-D10E-4B61-BFCE-4B7F955C36A4}" destId="{EF16C9DD-5C9F-4029-AE8A-8BE72E31D8E6}" srcOrd="0" destOrd="1" presId="urn:microsoft.com/office/officeart/2005/8/layout/hList1"/>
    <dgm:cxn modelId="{7AD4AFE5-9A5D-4E3D-8746-EABA45797A28}" srcId="{3B84A2A8-99D3-4D0E-B422-C38064FEB96F}" destId="{028FF69B-D10E-4B61-BFCE-4B7F955C36A4}" srcOrd="1" destOrd="0" parTransId="{DB4392A9-0CEA-4093-B661-4922DD4CACE9}" sibTransId="{0980C5AA-02E7-4FC4-9DAF-8B0987EF7512}"/>
    <dgm:cxn modelId="{E34CA22D-49EE-45BA-B7CA-54184CEBDCBF}" srcId="{3B84A2A8-99D3-4D0E-B422-C38064FEB96F}" destId="{6BF8C169-65F3-4D85-97D8-E97B03C7F2A5}" srcOrd="5" destOrd="0" parTransId="{9A61BBF4-4331-4933-8BDC-DF43CB7F2F30}" sibTransId="{F1C6E7A6-8CF0-43E2-A55C-0E67FED58022}"/>
    <dgm:cxn modelId="{98D365F3-AA8F-4414-BD40-43F7BC46EAC4}" type="presOf" srcId="{6BF8C169-65F3-4D85-97D8-E97B03C7F2A5}" destId="{EF16C9DD-5C9F-4029-AE8A-8BE72E31D8E6}" srcOrd="0" destOrd="5" presId="urn:microsoft.com/office/officeart/2005/8/layout/hList1"/>
    <dgm:cxn modelId="{B9654C40-C752-44C1-A50D-DC507E5662C2}" type="presOf" srcId="{D17F3E8A-FF50-42E3-926E-267BF042BA52}" destId="{EF16C9DD-5C9F-4029-AE8A-8BE72E31D8E6}" srcOrd="0" destOrd="2" presId="urn:microsoft.com/office/officeart/2005/8/layout/hList1"/>
    <dgm:cxn modelId="{9EF5B3BC-6896-4871-8223-F2C47148E6E7}" srcId="{3B84A2A8-99D3-4D0E-B422-C38064FEB96F}" destId="{84283233-E565-4B80-9123-9955A6DACFF6}" srcOrd="0" destOrd="0" parTransId="{6380E7E2-E487-4AD1-8CAA-DCE92131D7E3}" sibTransId="{2208A376-DD0C-4CE5-8183-136CC18CE463}"/>
    <dgm:cxn modelId="{C1EE2EF9-A2E2-4B9D-A5AA-CB64D58465AB}" srcId="{3B84A2A8-99D3-4D0E-B422-C38064FEB96F}" destId="{C4EBA9C5-E0BF-4D2C-B57F-2CFDA31AA09D}" srcOrd="3" destOrd="0" parTransId="{06A6FA7E-6BE3-4A12-86ED-4EA61912CD73}" sibTransId="{F9FB99FE-676B-4357-8676-867759802641}"/>
    <dgm:cxn modelId="{2B1330B5-9443-452A-BFBD-CF57539F7754}" type="presParOf" srcId="{BB6D9E87-CA33-4920-A35D-DB557174F1A4}" destId="{4DFC6C40-A35E-42C0-AF56-680C79721A24}" srcOrd="0" destOrd="0" presId="urn:microsoft.com/office/officeart/2005/8/layout/hList1"/>
    <dgm:cxn modelId="{87E83ED9-7B5D-4FA1-8A35-0A0E39127CFC}" type="presParOf" srcId="{4DFC6C40-A35E-42C0-AF56-680C79721A24}" destId="{2BEAE8E1-AC24-4E5F-A981-D77E664265F8}" srcOrd="0" destOrd="0" presId="urn:microsoft.com/office/officeart/2005/8/layout/hList1"/>
    <dgm:cxn modelId="{3DDE6A79-0B6A-451A-9489-02A2C6C3D07E}" type="presParOf" srcId="{4DFC6C40-A35E-42C0-AF56-680C79721A24}" destId="{EF16C9DD-5C9F-4029-AE8A-8BE72E31D8E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F6E106-B260-4F15-8CF0-5CFAE4037075}" type="doc">
      <dgm:prSet loTypeId="urn:microsoft.com/office/officeart/2005/8/layout/vList2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E911270-32D7-4E52-90CE-75845F1198F2}">
      <dgm:prSet/>
      <dgm:spPr/>
      <dgm:t>
        <a:bodyPr/>
        <a:lstStyle/>
        <a:p>
          <a:r>
            <a:rPr lang="ru-RU" b="0" i="0" dirty="0"/>
            <a:t>Управление по вопросам виз и иммиграции решает, разрешать или не разрешать </a:t>
          </a:r>
          <a:r>
            <a:rPr lang="ru-RU" b="1" i="0" dirty="0"/>
            <a:t>освобождение до принятия решения (</a:t>
          </a:r>
          <a:r>
            <a:rPr lang="ru-RU" b="1" i="0" dirty="0" err="1"/>
            <a:t>immigration</a:t>
          </a:r>
          <a:r>
            <a:rPr lang="ru-RU" b="1" i="0" dirty="0"/>
            <a:t> </a:t>
          </a:r>
          <a:r>
            <a:rPr lang="ru-RU" b="1" i="0" dirty="0" err="1"/>
            <a:t>bail</a:t>
          </a:r>
          <a:r>
            <a:rPr lang="ru-RU" b="1" i="0" dirty="0"/>
            <a:t>)</a:t>
          </a:r>
          <a:r>
            <a:rPr lang="ru-RU" i="0" dirty="0"/>
            <a:t>.</a:t>
          </a:r>
          <a:endParaRPr lang="en-US" b="1" dirty="0"/>
        </a:p>
      </dgm:t>
    </dgm:pt>
    <dgm:pt modelId="{16B6A9FA-57D4-42DD-99B1-C693292724C2}" type="parTrans" cxnId="{02AD5714-7C9E-4161-953B-66AC88413334}">
      <dgm:prSet/>
      <dgm:spPr/>
      <dgm:t>
        <a:bodyPr/>
        <a:lstStyle/>
        <a:p>
          <a:endParaRPr lang="en-US"/>
        </a:p>
      </dgm:t>
    </dgm:pt>
    <dgm:pt modelId="{E5AE13A8-866C-4534-8791-DFCF095E32D2}" type="sibTrans" cxnId="{02AD5714-7C9E-4161-953B-66AC88413334}">
      <dgm:prSet/>
      <dgm:spPr/>
      <dgm:t>
        <a:bodyPr/>
        <a:lstStyle/>
        <a:p>
          <a:endParaRPr lang="en-US"/>
        </a:p>
      </dgm:t>
    </dgm:pt>
    <dgm:pt modelId="{A42DCC39-0804-4E75-8AB5-339890926DEE}">
      <dgm:prSet/>
      <dgm:spPr/>
      <dgm:t>
        <a:bodyPr/>
        <a:lstStyle/>
        <a:p>
          <a:pPr algn="just"/>
          <a:r>
            <a:rPr lang="en-GB" b="0" i="0" dirty="0" err="1"/>
            <a:t>Те</a:t>
          </a:r>
          <a:r>
            <a:rPr lang="en-GB" b="0" i="0" dirty="0"/>
            <a:t>, </a:t>
          </a:r>
          <a:r>
            <a:rPr lang="en-GB" b="0" i="0" dirty="0" err="1"/>
            <a:t>кому</a:t>
          </a:r>
          <a:r>
            <a:rPr lang="en-GB" b="0" i="0" dirty="0"/>
            <a:t> </a:t>
          </a:r>
          <a:r>
            <a:rPr lang="en-GB" b="1" i="0" dirty="0" err="1"/>
            <a:t>разрешили</a:t>
          </a:r>
          <a:r>
            <a:rPr lang="en-GB" b="1" i="0" dirty="0"/>
            <a:t> </a:t>
          </a:r>
          <a:r>
            <a:rPr lang="en-GB" b="1" i="0" dirty="0" err="1"/>
            <a:t>такое</a:t>
          </a:r>
          <a:r>
            <a:rPr lang="ru-RU" b="1" i="0" dirty="0"/>
            <a:t> освобождение</a:t>
          </a:r>
          <a:r>
            <a:rPr lang="en-GB" i="0" dirty="0"/>
            <a:t>,</a:t>
          </a:r>
          <a:r>
            <a:rPr lang="ru-RU" i="0" dirty="0"/>
            <a:t> </a:t>
          </a:r>
          <a:r>
            <a:rPr lang="en-GB" i="0" dirty="0" err="1"/>
            <a:t>вправе</a:t>
          </a:r>
          <a:r>
            <a:rPr lang="en-GB" i="0" dirty="0"/>
            <a:t> </a:t>
          </a:r>
          <a:r>
            <a:rPr lang="en-GB" b="1" i="0" dirty="0" err="1"/>
            <a:t>обратиться</a:t>
          </a:r>
          <a:r>
            <a:rPr lang="en-GB" b="1" i="0" dirty="0"/>
            <a:t> </a:t>
          </a:r>
          <a:r>
            <a:rPr lang="en-GB" b="1" i="0" dirty="0" err="1"/>
            <a:t>за</a:t>
          </a:r>
          <a:r>
            <a:rPr lang="en-GB" b="1" i="0" dirty="0"/>
            <a:t> </a:t>
          </a:r>
          <a:r>
            <a:rPr lang="en-GB" b="1" i="0" dirty="0" err="1"/>
            <a:t>Поддержкой</a:t>
          </a:r>
          <a:r>
            <a:rPr lang="en-GB" b="1" i="0" dirty="0"/>
            <a:t> </a:t>
          </a:r>
          <a:r>
            <a:rPr lang="en-GB" b="1" i="0" dirty="0" err="1"/>
            <a:t>беженцев</a:t>
          </a:r>
          <a:r>
            <a:rPr lang="ru-RU" i="0" dirty="0"/>
            <a:t>(</a:t>
          </a:r>
          <a:r>
            <a:rPr lang="en-GB" b="0" i="0" dirty="0" err="1"/>
            <a:t>помощь</a:t>
          </a:r>
          <a:r>
            <a:rPr lang="en-GB" b="0" i="0" dirty="0"/>
            <a:t> с </a:t>
          </a:r>
          <a:r>
            <a:rPr lang="en-GB" b="0" i="0" dirty="0" err="1"/>
            <a:t>проживанием</a:t>
          </a:r>
          <a:r>
            <a:rPr lang="en-GB" b="0" i="0" dirty="0"/>
            <a:t> и финансами), если </a:t>
          </a:r>
          <a:r>
            <a:rPr lang="en-GB" b="0" i="0" dirty="0" err="1"/>
            <a:t>они</a:t>
          </a:r>
          <a:r>
            <a:rPr lang="en-GB" b="0" i="0" dirty="0"/>
            <a:t> </a:t>
          </a:r>
          <a:r>
            <a:rPr lang="en-GB" b="0" i="0" dirty="0" err="1"/>
            <a:t>подали</a:t>
          </a:r>
          <a:r>
            <a:rPr lang="en-GB" b="0" i="0" dirty="0"/>
            <a:t> </a:t>
          </a:r>
          <a:r>
            <a:rPr lang="en-GB" b="0" i="0" dirty="0" err="1"/>
            <a:t>прошение</a:t>
          </a:r>
          <a:r>
            <a:rPr lang="en-GB" b="0" i="0" dirty="0"/>
            <a:t> </a:t>
          </a:r>
          <a:r>
            <a:rPr lang="en-GB" b="0" i="0" dirty="0" err="1"/>
            <a:t>об</a:t>
          </a:r>
          <a:r>
            <a:rPr lang="en-GB" b="0" i="0" dirty="0"/>
            <a:t> </a:t>
          </a:r>
          <a:r>
            <a:rPr lang="en-GB" b="0" i="0" dirty="0" err="1"/>
            <a:t>убежище</a:t>
          </a:r>
          <a:r>
            <a:rPr lang="en-GB" b="0" i="0" dirty="0"/>
            <a:t> </a:t>
          </a:r>
          <a:r>
            <a:rPr lang="en-GB" b="0" i="0" dirty="0" err="1"/>
            <a:t>или</a:t>
          </a:r>
          <a:r>
            <a:rPr lang="en-GB" b="0" i="0" dirty="0"/>
            <a:t> </a:t>
          </a:r>
          <a:r>
            <a:rPr lang="en-GB" b="0" i="0" dirty="0" err="1"/>
            <a:t>заявление</a:t>
          </a:r>
          <a:r>
            <a:rPr lang="en-GB" b="0" i="0" dirty="0"/>
            <a:t> </a:t>
          </a:r>
          <a:r>
            <a:rPr lang="en-GB" b="0" i="0" dirty="0" err="1"/>
            <a:t>по</a:t>
          </a:r>
          <a:r>
            <a:rPr lang="en-GB" b="0" i="0" dirty="0"/>
            <a:t> </a:t>
          </a:r>
          <a:r>
            <a:rPr lang="en-GB" b="0" i="0" dirty="0" err="1"/>
            <a:t>статье</a:t>
          </a:r>
          <a:r>
            <a:rPr lang="en-GB" b="0" i="0" dirty="0"/>
            <a:t> 3 ЕКПЧ</a:t>
          </a:r>
          <a:r>
            <a:rPr lang="ru-RU" b="0" i="0" dirty="0"/>
            <a:t>. </a:t>
          </a:r>
          <a:endParaRPr lang="en-GB" dirty="0"/>
        </a:p>
      </dgm:t>
    </dgm:pt>
    <dgm:pt modelId="{62DF19DA-6713-4267-AB28-04DF435C7B28}" type="parTrans" cxnId="{ADE90111-EF38-40DB-A2B6-BA883562A1FC}">
      <dgm:prSet/>
      <dgm:spPr/>
      <dgm:t>
        <a:bodyPr/>
        <a:lstStyle/>
        <a:p>
          <a:endParaRPr lang="en-US"/>
        </a:p>
      </dgm:t>
    </dgm:pt>
    <dgm:pt modelId="{35C923C5-47F2-4D89-B0C4-EE904BDDC1AD}" type="sibTrans" cxnId="{ADE90111-EF38-40DB-A2B6-BA883562A1FC}">
      <dgm:prSet/>
      <dgm:spPr/>
      <dgm:t>
        <a:bodyPr/>
        <a:lstStyle/>
        <a:p>
          <a:endParaRPr lang="en-US"/>
        </a:p>
      </dgm:t>
    </dgm:pt>
    <dgm:pt modelId="{5BBA02A5-B0B3-4E20-A6DC-49F2E4F6C0A3}">
      <dgm:prSet/>
      <dgm:spPr/>
      <dgm:t>
        <a:bodyPr/>
        <a:lstStyle/>
        <a:p>
          <a:pPr algn="just"/>
          <a:r>
            <a:rPr lang="en-GB" b="0" i="0" dirty="0" err="1"/>
            <a:t>Те</a:t>
          </a:r>
          <a:r>
            <a:rPr lang="en-GB" b="0" i="0" dirty="0"/>
            <a:t>, </a:t>
          </a:r>
          <a:r>
            <a:rPr lang="en-GB" b="0" i="0" dirty="0" err="1"/>
            <a:t>кому</a:t>
          </a:r>
          <a:r>
            <a:rPr lang="en-GB" b="0" i="0" dirty="0"/>
            <a:t> </a:t>
          </a:r>
          <a:r>
            <a:rPr lang="en-GB" b="0" i="0" dirty="0" err="1"/>
            <a:t>не</a:t>
          </a:r>
          <a:r>
            <a:rPr lang="en-GB" b="0" i="0" dirty="0"/>
            <a:t> </a:t>
          </a:r>
          <a:r>
            <a:rPr lang="en-GB" b="0" i="0" dirty="0" err="1"/>
            <a:t>разрешили</a:t>
          </a:r>
          <a:r>
            <a:rPr lang="en-GB" b="0" i="0" dirty="0"/>
            <a:t> </a:t>
          </a:r>
          <a:r>
            <a:rPr lang="en-GB" b="0" i="0" dirty="0" err="1"/>
            <a:t>находиться</a:t>
          </a:r>
          <a:r>
            <a:rPr lang="en-GB" b="0" i="0" dirty="0"/>
            <a:t> </a:t>
          </a:r>
          <a:r>
            <a:rPr lang="en-GB" b="0" i="0" dirty="0" err="1"/>
            <a:t>на</a:t>
          </a:r>
          <a:r>
            <a:rPr lang="en-GB" b="0" i="0" dirty="0"/>
            <a:t> </a:t>
          </a:r>
          <a:r>
            <a:rPr lang="en-GB" b="0" i="0" dirty="0" err="1"/>
            <a:t>свободе</a:t>
          </a:r>
          <a:r>
            <a:rPr lang="en-GB" b="0" i="0" dirty="0"/>
            <a:t> </a:t>
          </a:r>
          <a:r>
            <a:rPr lang="en-GB" b="0" i="0" dirty="0" err="1"/>
            <a:t>до</a:t>
          </a:r>
          <a:r>
            <a:rPr lang="en-GB" b="0" i="0" dirty="0"/>
            <a:t> </a:t>
          </a:r>
          <a:r>
            <a:rPr lang="en-GB" b="0" i="0" dirty="0" err="1"/>
            <a:t>принятия</a:t>
          </a:r>
          <a:r>
            <a:rPr lang="en-GB" b="0" i="0" dirty="0"/>
            <a:t> </a:t>
          </a:r>
          <a:r>
            <a:rPr lang="en-GB" b="0" i="0" dirty="0" err="1"/>
            <a:t>решения</a:t>
          </a:r>
          <a:r>
            <a:rPr lang="en-GB" b="0" i="0" dirty="0"/>
            <a:t>, </a:t>
          </a:r>
          <a:r>
            <a:rPr lang="en-GB" b="0" i="0" dirty="0" err="1"/>
            <a:t>будут</a:t>
          </a:r>
          <a:r>
            <a:rPr lang="en-GB" b="0" i="0" dirty="0"/>
            <a:t> </a:t>
          </a:r>
          <a:r>
            <a:rPr lang="en-GB" b="0" i="0" dirty="0" err="1"/>
            <a:t>переведены</a:t>
          </a:r>
          <a:r>
            <a:rPr lang="en-GB" b="0" i="0" dirty="0"/>
            <a:t> в </a:t>
          </a:r>
          <a:r>
            <a:rPr lang="en-GB" b="0" i="0" dirty="0" err="1"/>
            <a:t>центр</a:t>
          </a:r>
          <a:r>
            <a:rPr lang="en-GB" b="0" i="0" dirty="0"/>
            <a:t> </a:t>
          </a:r>
          <a:r>
            <a:rPr lang="en-GB" b="0" i="0" dirty="0" err="1"/>
            <a:t>задержания</a:t>
          </a:r>
          <a:r>
            <a:rPr lang="en-GB" b="0" i="0" dirty="0"/>
            <a:t> </a:t>
          </a:r>
          <a:r>
            <a:rPr lang="en-GB" b="0" i="0" dirty="0" err="1"/>
            <a:t>иммигрантов</a:t>
          </a:r>
          <a:r>
            <a:rPr lang="en-GB" b="0" i="0" dirty="0"/>
            <a:t> </a:t>
          </a:r>
          <a:r>
            <a:rPr lang="en-GB" b="0" i="0" dirty="0" err="1"/>
            <a:t>на</a:t>
          </a:r>
          <a:r>
            <a:rPr lang="en-GB" b="0" i="0" dirty="0"/>
            <a:t> время рассмотрения </a:t>
          </a:r>
          <a:r>
            <a:rPr lang="en-GB" b="0" i="0" dirty="0" err="1"/>
            <a:t>их</a:t>
          </a:r>
          <a:r>
            <a:rPr lang="en-GB" b="0" i="0" dirty="0"/>
            <a:t> </a:t>
          </a:r>
          <a:r>
            <a:rPr lang="en-GB" b="0" i="0" dirty="0" err="1"/>
            <a:t>заявления</a:t>
          </a:r>
          <a:r>
            <a:rPr lang="en-GB" b="0" i="0" dirty="0"/>
            <a:t>.</a:t>
          </a:r>
          <a:endParaRPr lang="en-US" dirty="0"/>
        </a:p>
      </dgm:t>
    </dgm:pt>
    <dgm:pt modelId="{DEE13803-B8DD-41D3-8AAD-A10EAE561747}" type="parTrans" cxnId="{293048FD-EA52-422D-8673-854434ECBADE}">
      <dgm:prSet/>
      <dgm:spPr/>
      <dgm:t>
        <a:bodyPr/>
        <a:lstStyle/>
        <a:p>
          <a:endParaRPr lang="en-US"/>
        </a:p>
      </dgm:t>
    </dgm:pt>
    <dgm:pt modelId="{BE048CA1-0246-4613-AD54-8F2EC48F987D}" type="sibTrans" cxnId="{293048FD-EA52-422D-8673-854434ECBADE}">
      <dgm:prSet/>
      <dgm:spPr/>
      <dgm:t>
        <a:bodyPr/>
        <a:lstStyle/>
        <a:p>
          <a:endParaRPr lang="en-US"/>
        </a:p>
      </dgm:t>
    </dgm:pt>
    <dgm:pt modelId="{7EFBC1D2-B21F-428C-99F4-8A642AC8B39C}" type="pres">
      <dgm:prSet presAssocID="{91F6E106-B260-4F15-8CF0-5CFAE40370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DE6E84-33C3-4EF4-8A93-14E87FB7F48A}" type="pres">
      <dgm:prSet presAssocID="{1E911270-32D7-4E52-90CE-75845F1198F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4F3AF-C71C-432B-A5F6-7DBF25F368A6}" type="pres">
      <dgm:prSet presAssocID="{E5AE13A8-866C-4534-8791-DFCF095E32D2}" presName="spacer" presStyleCnt="0"/>
      <dgm:spPr/>
    </dgm:pt>
    <dgm:pt modelId="{72C25B88-B281-4A9C-B20E-BA0AFA6074A1}" type="pres">
      <dgm:prSet presAssocID="{A42DCC39-0804-4E75-8AB5-339890926DE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D0EB2-6A3A-4F36-A937-3E7791303F77}" type="pres">
      <dgm:prSet presAssocID="{35C923C5-47F2-4D89-B0C4-EE904BDDC1AD}" presName="spacer" presStyleCnt="0"/>
      <dgm:spPr/>
    </dgm:pt>
    <dgm:pt modelId="{6F130E57-CADE-4E8C-877E-ABB21BE08FD9}" type="pres">
      <dgm:prSet presAssocID="{5BBA02A5-B0B3-4E20-A6DC-49F2E4F6C0A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AD5714-7C9E-4161-953B-66AC88413334}" srcId="{91F6E106-B260-4F15-8CF0-5CFAE4037075}" destId="{1E911270-32D7-4E52-90CE-75845F1198F2}" srcOrd="0" destOrd="0" parTransId="{16B6A9FA-57D4-42DD-99B1-C693292724C2}" sibTransId="{E5AE13A8-866C-4534-8791-DFCF095E32D2}"/>
    <dgm:cxn modelId="{ADE90111-EF38-40DB-A2B6-BA883562A1FC}" srcId="{91F6E106-B260-4F15-8CF0-5CFAE4037075}" destId="{A42DCC39-0804-4E75-8AB5-339890926DEE}" srcOrd="1" destOrd="0" parTransId="{62DF19DA-6713-4267-AB28-04DF435C7B28}" sibTransId="{35C923C5-47F2-4D89-B0C4-EE904BDDC1AD}"/>
    <dgm:cxn modelId="{2A1E245A-DFE1-4308-A7F4-D3461BDC30D9}" type="presOf" srcId="{91F6E106-B260-4F15-8CF0-5CFAE4037075}" destId="{7EFBC1D2-B21F-428C-99F4-8A642AC8B39C}" srcOrd="0" destOrd="0" presId="urn:microsoft.com/office/officeart/2005/8/layout/vList2"/>
    <dgm:cxn modelId="{C3208BA3-A2AC-4491-B363-4BAACF6E3C8C}" type="presOf" srcId="{A42DCC39-0804-4E75-8AB5-339890926DEE}" destId="{72C25B88-B281-4A9C-B20E-BA0AFA6074A1}" srcOrd="0" destOrd="0" presId="urn:microsoft.com/office/officeart/2005/8/layout/vList2"/>
    <dgm:cxn modelId="{C1BCD218-EE6E-4A81-87A2-80D8E36C2FDD}" type="presOf" srcId="{1E911270-32D7-4E52-90CE-75845F1198F2}" destId="{B0DE6E84-33C3-4EF4-8A93-14E87FB7F48A}" srcOrd="0" destOrd="0" presId="urn:microsoft.com/office/officeart/2005/8/layout/vList2"/>
    <dgm:cxn modelId="{5D9C867E-F6A5-40FF-8E50-D7E0D21316CB}" type="presOf" srcId="{5BBA02A5-B0B3-4E20-A6DC-49F2E4F6C0A3}" destId="{6F130E57-CADE-4E8C-877E-ABB21BE08FD9}" srcOrd="0" destOrd="0" presId="urn:microsoft.com/office/officeart/2005/8/layout/vList2"/>
    <dgm:cxn modelId="{293048FD-EA52-422D-8673-854434ECBADE}" srcId="{91F6E106-B260-4F15-8CF0-5CFAE4037075}" destId="{5BBA02A5-B0B3-4E20-A6DC-49F2E4F6C0A3}" srcOrd="2" destOrd="0" parTransId="{DEE13803-B8DD-41D3-8AAD-A10EAE561747}" sibTransId="{BE048CA1-0246-4613-AD54-8F2EC48F987D}"/>
    <dgm:cxn modelId="{9E486499-3B14-430D-9E9A-9642C8A563D9}" type="presParOf" srcId="{7EFBC1D2-B21F-428C-99F4-8A642AC8B39C}" destId="{B0DE6E84-33C3-4EF4-8A93-14E87FB7F48A}" srcOrd="0" destOrd="0" presId="urn:microsoft.com/office/officeart/2005/8/layout/vList2"/>
    <dgm:cxn modelId="{732E4194-9B7F-455F-A688-A77572E00CA9}" type="presParOf" srcId="{7EFBC1D2-B21F-428C-99F4-8A642AC8B39C}" destId="{A934F3AF-C71C-432B-A5F6-7DBF25F368A6}" srcOrd="1" destOrd="0" presId="urn:microsoft.com/office/officeart/2005/8/layout/vList2"/>
    <dgm:cxn modelId="{7164242B-08CF-46E0-82BD-8656DC6790FF}" type="presParOf" srcId="{7EFBC1D2-B21F-428C-99F4-8A642AC8B39C}" destId="{72C25B88-B281-4A9C-B20E-BA0AFA6074A1}" srcOrd="2" destOrd="0" presId="urn:microsoft.com/office/officeart/2005/8/layout/vList2"/>
    <dgm:cxn modelId="{5A50E3E9-6191-4C13-8835-037FF0D02743}" type="presParOf" srcId="{7EFBC1D2-B21F-428C-99F4-8A642AC8B39C}" destId="{C9BD0EB2-6A3A-4F36-A937-3E7791303F77}" srcOrd="3" destOrd="0" presId="urn:microsoft.com/office/officeart/2005/8/layout/vList2"/>
    <dgm:cxn modelId="{A19A1C93-39F0-4074-B990-61AB5C3C0498}" type="presParOf" srcId="{7EFBC1D2-B21F-428C-99F4-8A642AC8B39C}" destId="{6F130E57-CADE-4E8C-877E-ABB21BE08FD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03AD79-A716-42AA-A346-85347C139CE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8350F3-8F71-47FA-8E05-F31E74EB35BD}">
      <dgm:prSet custT="1"/>
      <dgm:spPr/>
      <dgm:t>
        <a:bodyPr/>
        <a:lstStyle/>
        <a:p>
          <a:r>
            <a:rPr lang="en-GB" sz="2800" b="1" i="0" dirty="0" err="1"/>
            <a:t>Основные</a:t>
          </a:r>
          <a:r>
            <a:rPr lang="en-GB" sz="2800" b="1" i="0" dirty="0"/>
            <a:t> </a:t>
          </a:r>
          <a:r>
            <a:rPr lang="en-GB" sz="2800" b="1" i="0" dirty="0" err="1"/>
            <a:t>права</a:t>
          </a:r>
          <a:r>
            <a:rPr lang="en-GB" sz="2800" b="1" i="0" dirty="0"/>
            <a:t> </a:t>
          </a:r>
          <a:r>
            <a:rPr lang="en-GB" sz="2800" b="1" i="0" dirty="0" err="1"/>
            <a:t>беженца</a:t>
          </a:r>
          <a:r>
            <a:rPr lang="en-GB" sz="2800" b="1" i="0" dirty="0"/>
            <a:t> / в </a:t>
          </a:r>
          <a:r>
            <a:rPr lang="en-GB" sz="2800" b="1" i="0" dirty="0" err="1"/>
            <a:t>случае</a:t>
          </a:r>
          <a:r>
            <a:rPr lang="en-GB" sz="2800" b="1" i="0" dirty="0"/>
            <a:t> </a:t>
          </a:r>
          <a:r>
            <a:rPr lang="en-GB" sz="2800" b="1" i="0" dirty="0" err="1"/>
            <a:t>гуманитарной</a:t>
          </a:r>
          <a:r>
            <a:rPr lang="en-GB" sz="2800" b="1" i="0" dirty="0"/>
            <a:t> </a:t>
          </a:r>
          <a:r>
            <a:rPr lang="en-GB" sz="2800" b="1" i="0" dirty="0" err="1"/>
            <a:t>защиты</a:t>
          </a:r>
          <a:r>
            <a:rPr lang="en-GB" sz="2800" b="1" i="0" dirty="0"/>
            <a:t>:</a:t>
          </a:r>
          <a:endParaRPr lang="en-GB" sz="2800" dirty="0"/>
        </a:p>
      </dgm:t>
    </dgm:pt>
    <dgm:pt modelId="{96C02B94-05B5-4535-95A7-D359DA315C99}" type="parTrans" cxnId="{61AEF8DE-F12D-4F6F-82CB-A208872D68D7}">
      <dgm:prSet/>
      <dgm:spPr/>
      <dgm:t>
        <a:bodyPr/>
        <a:lstStyle/>
        <a:p>
          <a:endParaRPr lang="en-US"/>
        </a:p>
      </dgm:t>
    </dgm:pt>
    <dgm:pt modelId="{69C8FA40-B1B3-4471-AE8A-C2445A541274}" type="sibTrans" cxnId="{61AEF8DE-F12D-4F6F-82CB-A208872D68D7}">
      <dgm:prSet/>
      <dgm:spPr/>
      <dgm:t>
        <a:bodyPr/>
        <a:lstStyle/>
        <a:p>
          <a:endParaRPr lang="en-US"/>
        </a:p>
      </dgm:t>
    </dgm:pt>
    <dgm:pt modelId="{79844509-4972-42DC-8B16-85B6C51C35A2}">
      <dgm:prSet custT="1"/>
      <dgm:spPr/>
      <dgm:t>
        <a:bodyPr/>
        <a:lstStyle/>
        <a:p>
          <a:r>
            <a:rPr lang="ru-RU" sz="2000" dirty="0"/>
            <a:t>Передвижение по проездному документу МВД</a:t>
          </a:r>
          <a:r>
            <a:rPr lang="en-US" sz="2800" dirty="0"/>
            <a:t/>
          </a:r>
          <a:br>
            <a:rPr lang="en-US" sz="2800" dirty="0"/>
          </a:br>
          <a:endParaRPr lang="en-GB" sz="2800" dirty="0"/>
        </a:p>
      </dgm:t>
    </dgm:pt>
    <dgm:pt modelId="{BAC4736E-584E-4BB9-AF6D-C48031177C73}" type="parTrans" cxnId="{C9CA695E-D7F8-4978-A339-0E711076C11C}">
      <dgm:prSet/>
      <dgm:spPr/>
    </dgm:pt>
    <dgm:pt modelId="{8316F99D-C4D6-4C18-8A85-F14483A115DA}" type="sibTrans" cxnId="{C9CA695E-D7F8-4978-A339-0E711076C11C}">
      <dgm:prSet/>
      <dgm:spPr/>
    </dgm:pt>
    <dgm:pt modelId="{71882163-4EDF-4BD7-8C5B-3037431D40E5}">
      <dgm:prSet custT="1"/>
      <dgm:spPr/>
      <dgm:t>
        <a:bodyPr/>
        <a:lstStyle/>
        <a:p>
          <a:r>
            <a:rPr lang="ru-RU" sz="2000" dirty="0"/>
            <a:t>Иметь текущий счет в банке</a:t>
          </a:r>
          <a:endParaRPr lang="en-GB" sz="2000" dirty="0"/>
        </a:p>
      </dgm:t>
    </dgm:pt>
    <dgm:pt modelId="{D3F667B1-4494-4CCA-AB7A-4285392B1F6A}" type="parTrans" cxnId="{7D3420C4-1054-4BA6-9014-3F503EC6C781}">
      <dgm:prSet/>
      <dgm:spPr/>
    </dgm:pt>
    <dgm:pt modelId="{343469E6-0648-4D44-8929-2B93A89CE270}" type="sibTrans" cxnId="{7D3420C4-1054-4BA6-9014-3F503EC6C781}">
      <dgm:prSet/>
      <dgm:spPr/>
    </dgm:pt>
    <dgm:pt modelId="{F5154C3F-0934-48C0-994C-FD7EADBA84C2}">
      <dgm:prSet custT="1"/>
      <dgm:spPr/>
      <dgm:t>
        <a:bodyPr/>
        <a:lstStyle/>
        <a:p>
          <a:r>
            <a:rPr lang="ru-RU" sz="2000" dirty="0"/>
            <a:t>Водительские права</a:t>
          </a:r>
          <a:endParaRPr lang="en-GB" sz="2000" dirty="0"/>
        </a:p>
      </dgm:t>
    </dgm:pt>
    <dgm:pt modelId="{31D4D6AF-F981-4D00-8E74-A6C8AAECF3BF}" type="parTrans" cxnId="{EC30F521-30D7-48A2-A328-83DD4BCFA8B2}">
      <dgm:prSet/>
      <dgm:spPr/>
    </dgm:pt>
    <dgm:pt modelId="{D4245B00-45EA-466A-B8D7-7E15B5E86C51}" type="sibTrans" cxnId="{EC30F521-30D7-48A2-A328-83DD4BCFA8B2}">
      <dgm:prSet/>
      <dgm:spPr/>
    </dgm:pt>
    <dgm:pt modelId="{528BCF89-9B3F-4770-A49C-AE9C80EDF7A3}">
      <dgm:prSet custT="1"/>
      <dgm:spPr/>
      <dgm:t>
        <a:bodyPr/>
        <a:lstStyle/>
        <a:p>
          <a:r>
            <a:rPr lang="ru-RU" sz="2000" dirty="0"/>
            <a:t>Аренда жилья</a:t>
          </a:r>
          <a:endParaRPr lang="en-GB" sz="2000" dirty="0"/>
        </a:p>
      </dgm:t>
    </dgm:pt>
    <dgm:pt modelId="{2B61CB0C-05CE-4E24-8BB5-D80B5E6BB895}" type="parTrans" cxnId="{9F96E22C-FFC3-4204-908B-30AC09F75360}">
      <dgm:prSet/>
      <dgm:spPr/>
    </dgm:pt>
    <dgm:pt modelId="{C28FD838-7F33-4716-9B10-30C2EF15F256}" type="sibTrans" cxnId="{9F96E22C-FFC3-4204-908B-30AC09F75360}">
      <dgm:prSet/>
      <dgm:spPr/>
    </dgm:pt>
    <dgm:pt modelId="{2DE225FF-F59C-420E-B895-075B60AEE172}">
      <dgm:prSet custT="1"/>
      <dgm:spPr/>
      <dgm:t>
        <a:bodyPr/>
        <a:lstStyle/>
        <a:p>
          <a:r>
            <a:rPr lang="ru-RU" sz="2000" dirty="0"/>
            <a:t>Статус учащегося – жителя страны в плане оплаты третьего уровня</a:t>
          </a:r>
          <a:endParaRPr lang="en-GB" sz="2000" dirty="0"/>
        </a:p>
      </dgm:t>
    </dgm:pt>
    <dgm:pt modelId="{01F0FD48-08DD-45B4-A56C-43B8276BE4A1}" type="parTrans" cxnId="{8C6CEC44-EF06-4914-A98A-090DA42E7325}">
      <dgm:prSet/>
      <dgm:spPr/>
    </dgm:pt>
    <dgm:pt modelId="{94582B5C-4ECC-4D1A-A02A-DD9DBB32D5E3}" type="sibTrans" cxnId="{8C6CEC44-EF06-4914-A98A-090DA42E7325}">
      <dgm:prSet/>
      <dgm:spPr/>
    </dgm:pt>
    <dgm:pt modelId="{2A5AFD13-44DC-46F2-8BC4-3DEB4C1D35CA}">
      <dgm:prSet custT="1"/>
      <dgm:spPr/>
      <dgm:t>
        <a:bodyPr/>
        <a:lstStyle/>
        <a:p>
          <a:r>
            <a:rPr lang="ru-RU" sz="2000" dirty="0"/>
            <a:t>Доступ к государственным средствам</a:t>
          </a:r>
          <a:endParaRPr lang="en-GB" sz="2000" dirty="0"/>
        </a:p>
      </dgm:t>
    </dgm:pt>
    <dgm:pt modelId="{9BADF118-AD7C-480F-A04A-D2BB1150AB54}" type="parTrans" cxnId="{FEBCD417-D8A4-445C-864E-3181BF06042D}">
      <dgm:prSet/>
      <dgm:spPr/>
    </dgm:pt>
    <dgm:pt modelId="{3F56B102-62CB-4C2F-93A1-2E3E247F51E9}" type="sibTrans" cxnId="{FEBCD417-D8A4-445C-864E-3181BF06042D}">
      <dgm:prSet/>
      <dgm:spPr/>
    </dgm:pt>
    <dgm:pt modelId="{1AC773DA-1D66-4C84-B77A-66B737159557}">
      <dgm:prSet custT="1"/>
      <dgm:spPr/>
      <dgm:t>
        <a:bodyPr/>
        <a:lstStyle/>
        <a:p>
          <a:r>
            <a:rPr lang="ru-RU" sz="2000" dirty="0"/>
            <a:t>Труд</a:t>
          </a:r>
          <a:endParaRPr lang="en-GB" sz="2000" dirty="0"/>
        </a:p>
      </dgm:t>
    </dgm:pt>
    <dgm:pt modelId="{7B5F2913-05D0-4C48-8524-6DA6DAE488D4}" type="parTrans" cxnId="{9A7669D4-FDBF-4BD9-B0B6-5FACB3341FD4}">
      <dgm:prSet/>
      <dgm:spPr/>
    </dgm:pt>
    <dgm:pt modelId="{882F7342-9073-4AC8-BB7B-8D5DC22E1BAD}" type="sibTrans" cxnId="{9A7669D4-FDBF-4BD9-B0B6-5FACB3341FD4}">
      <dgm:prSet/>
      <dgm:spPr/>
    </dgm:pt>
    <dgm:pt modelId="{0C241918-395D-40C5-A8B9-4A87678C4FC6}" type="pres">
      <dgm:prSet presAssocID="{7903AD79-A716-42AA-A346-85347C139C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C642EE-2A10-4538-AD72-E446D92532D5}" type="pres">
      <dgm:prSet presAssocID="{748350F3-8F71-47FA-8E05-F31E74EB35BD}" presName="linNode" presStyleCnt="0"/>
      <dgm:spPr/>
    </dgm:pt>
    <dgm:pt modelId="{C4B39A98-C662-43E9-97CE-1F1FAC947C08}" type="pres">
      <dgm:prSet presAssocID="{748350F3-8F71-47FA-8E05-F31E74EB35BD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28F6F-EB19-4DB8-BF0B-E01D923D91EE}" type="pres">
      <dgm:prSet presAssocID="{748350F3-8F71-47FA-8E05-F31E74EB35BD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863F26-D973-4075-B9C7-009B02E0DE29}" type="presOf" srcId="{71882163-4EDF-4BD7-8C5B-3037431D40E5}" destId="{E0928F6F-EB19-4DB8-BF0B-E01D923D91EE}" srcOrd="0" destOrd="5" presId="urn:microsoft.com/office/officeart/2005/8/layout/vList5"/>
    <dgm:cxn modelId="{61196BD6-A22A-4C1F-A8B0-D53E37B818F2}" type="presOf" srcId="{7903AD79-A716-42AA-A346-85347C139CE1}" destId="{0C241918-395D-40C5-A8B9-4A87678C4FC6}" srcOrd="0" destOrd="0" presId="urn:microsoft.com/office/officeart/2005/8/layout/vList5"/>
    <dgm:cxn modelId="{D4AFCB27-2BE2-4D86-85DC-45D3F5CF2968}" type="presOf" srcId="{79844509-4972-42DC-8B16-85B6C51C35A2}" destId="{E0928F6F-EB19-4DB8-BF0B-E01D923D91EE}" srcOrd="0" destOrd="6" presId="urn:microsoft.com/office/officeart/2005/8/layout/vList5"/>
    <dgm:cxn modelId="{9A7669D4-FDBF-4BD9-B0B6-5FACB3341FD4}" srcId="{748350F3-8F71-47FA-8E05-F31E74EB35BD}" destId="{1AC773DA-1D66-4C84-B77A-66B737159557}" srcOrd="0" destOrd="0" parTransId="{7B5F2913-05D0-4C48-8524-6DA6DAE488D4}" sibTransId="{882F7342-9073-4AC8-BB7B-8D5DC22E1BAD}"/>
    <dgm:cxn modelId="{B75F0653-B2F2-4498-87F2-DC91F23F23DD}" type="presOf" srcId="{528BCF89-9B3F-4770-A49C-AE9C80EDF7A3}" destId="{E0928F6F-EB19-4DB8-BF0B-E01D923D91EE}" srcOrd="0" destOrd="3" presId="urn:microsoft.com/office/officeart/2005/8/layout/vList5"/>
    <dgm:cxn modelId="{357B6C27-9A7C-446A-9F3B-9D08CF71DF9D}" type="presOf" srcId="{748350F3-8F71-47FA-8E05-F31E74EB35BD}" destId="{C4B39A98-C662-43E9-97CE-1F1FAC947C08}" srcOrd="0" destOrd="0" presId="urn:microsoft.com/office/officeart/2005/8/layout/vList5"/>
    <dgm:cxn modelId="{CB9D240E-5B0D-4EEC-ADD0-490DFC3133DC}" type="presOf" srcId="{2DE225FF-F59C-420E-B895-075B60AEE172}" destId="{E0928F6F-EB19-4DB8-BF0B-E01D923D91EE}" srcOrd="0" destOrd="2" presId="urn:microsoft.com/office/officeart/2005/8/layout/vList5"/>
    <dgm:cxn modelId="{C4BA1AD3-3D94-40F6-912E-F2CDE41F85F9}" type="presOf" srcId="{1AC773DA-1D66-4C84-B77A-66B737159557}" destId="{E0928F6F-EB19-4DB8-BF0B-E01D923D91EE}" srcOrd="0" destOrd="0" presId="urn:microsoft.com/office/officeart/2005/8/layout/vList5"/>
    <dgm:cxn modelId="{8C6CEC44-EF06-4914-A98A-090DA42E7325}" srcId="{748350F3-8F71-47FA-8E05-F31E74EB35BD}" destId="{2DE225FF-F59C-420E-B895-075B60AEE172}" srcOrd="2" destOrd="0" parTransId="{01F0FD48-08DD-45B4-A56C-43B8276BE4A1}" sibTransId="{94582B5C-4ECC-4D1A-A02A-DD9DBB32D5E3}"/>
    <dgm:cxn modelId="{7D3420C4-1054-4BA6-9014-3F503EC6C781}" srcId="{748350F3-8F71-47FA-8E05-F31E74EB35BD}" destId="{71882163-4EDF-4BD7-8C5B-3037431D40E5}" srcOrd="5" destOrd="0" parTransId="{D3F667B1-4494-4CCA-AB7A-4285392B1F6A}" sibTransId="{343469E6-0648-4D44-8929-2B93A89CE270}"/>
    <dgm:cxn modelId="{C9CA695E-D7F8-4978-A339-0E711076C11C}" srcId="{748350F3-8F71-47FA-8E05-F31E74EB35BD}" destId="{79844509-4972-42DC-8B16-85B6C51C35A2}" srcOrd="6" destOrd="0" parTransId="{BAC4736E-584E-4BB9-AF6D-C48031177C73}" sibTransId="{8316F99D-C4D6-4C18-8A85-F14483A115DA}"/>
    <dgm:cxn modelId="{5A3E6492-DCF4-418B-AAE2-F8829CDFDBD8}" type="presOf" srcId="{F5154C3F-0934-48C0-994C-FD7EADBA84C2}" destId="{E0928F6F-EB19-4DB8-BF0B-E01D923D91EE}" srcOrd="0" destOrd="4" presId="urn:microsoft.com/office/officeart/2005/8/layout/vList5"/>
    <dgm:cxn modelId="{61AEF8DE-F12D-4F6F-82CB-A208872D68D7}" srcId="{7903AD79-A716-42AA-A346-85347C139CE1}" destId="{748350F3-8F71-47FA-8E05-F31E74EB35BD}" srcOrd="0" destOrd="0" parTransId="{96C02B94-05B5-4535-95A7-D359DA315C99}" sibTransId="{69C8FA40-B1B3-4471-AE8A-C2445A541274}"/>
    <dgm:cxn modelId="{9F96E22C-FFC3-4204-908B-30AC09F75360}" srcId="{748350F3-8F71-47FA-8E05-F31E74EB35BD}" destId="{528BCF89-9B3F-4770-A49C-AE9C80EDF7A3}" srcOrd="3" destOrd="0" parTransId="{2B61CB0C-05CE-4E24-8BB5-D80B5E6BB895}" sibTransId="{C28FD838-7F33-4716-9B10-30C2EF15F256}"/>
    <dgm:cxn modelId="{BE7E3C8F-BD9B-4283-BF67-5987ADBEAF1D}" type="presOf" srcId="{2A5AFD13-44DC-46F2-8BC4-3DEB4C1D35CA}" destId="{E0928F6F-EB19-4DB8-BF0B-E01D923D91EE}" srcOrd="0" destOrd="1" presId="urn:microsoft.com/office/officeart/2005/8/layout/vList5"/>
    <dgm:cxn modelId="{FEBCD417-D8A4-445C-864E-3181BF06042D}" srcId="{748350F3-8F71-47FA-8E05-F31E74EB35BD}" destId="{2A5AFD13-44DC-46F2-8BC4-3DEB4C1D35CA}" srcOrd="1" destOrd="0" parTransId="{9BADF118-AD7C-480F-A04A-D2BB1150AB54}" sibTransId="{3F56B102-62CB-4C2F-93A1-2E3E247F51E9}"/>
    <dgm:cxn modelId="{EC30F521-30D7-48A2-A328-83DD4BCFA8B2}" srcId="{748350F3-8F71-47FA-8E05-F31E74EB35BD}" destId="{F5154C3F-0934-48C0-994C-FD7EADBA84C2}" srcOrd="4" destOrd="0" parTransId="{31D4D6AF-F981-4D00-8E74-A6C8AAECF3BF}" sibTransId="{D4245B00-45EA-466A-B8D7-7E15B5E86C51}"/>
    <dgm:cxn modelId="{56570A86-4FB0-406F-A2DA-1A4871BE6034}" type="presParOf" srcId="{0C241918-395D-40C5-A8B9-4A87678C4FC6}" destId="{62C642EE-2A10-4538-AD72-E446D92532D5}" srcOrd="0" destOrd="0" presId="urn:microsoft.com/office/officeart/2005/8/layout/vList5"/>
    <dgm:cxn modelId="{52B20E7F-0762-4D16-AC8B-E46519C6311F}" type="presParOf" srcId="{62C642EE-2A10-4538-AD72-E446D92532D5}" destId="{C4B39A98-C662-43E9-97CE-1F1FAC947C08}" srcOrd="0" destOrd="0" presId="urn:microsoft.com/office/officeart/2005/8/layout/vList5"/>
    <dgm:cxn modelId="{D7030D62-287A-49B2-AFD6-ACD31523179D}" type="presParOf" srcId="{62C642EE-2A10-4538-AD72-E446D92532D5}" destId="{E0928F6F-EB19-4DB8-BF0B-E01D923D91E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AA70C4-6657-4C4B-9E01-05A93E0C59B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03CCD6-A9EA-44E2-AA15-8441596B96D9}">
      <dgm:prSet custT="1"/>
      <dgm:spPr/>
      <dgm:t>
        <a:bodyPr/>
        <a:lstStyle/>
        <a:p>
          <a:r>
            <a:rPr lang="ru-RU" sz="2000" i="0" dirty="0"/>
            <a:t>Основные права лица по разрешению оставаться в стране для ребенка без сопровождения, ищущего убежища</a:t>
          </a:r>
          <a:r>
            <a:rPr lang="en-GB" sz="2000" i="0" dirty="0"/>
            <a:t>:</a:t>
          </a:r>
          <a:endParaRPr lang="en-GB" sz="2000" dirty="0">
            <a:solidFill>
              <a:srgbClr val="010000"/>
            </a:solidFill>
            <a:latin typeface="Century Gothic"/>
          </a:endParaRPr>
        </a:p>
      </dgm:t>
    </dgm:pt>
    <dgm:pt modelId="{5967CFFD-9E23-4B26-8ADF-417171171609}" type="parTrans" cxnId="{AC604E5E-C5E7-4761-B0D5-D1EF60A4E09A}">
      <dgm:prSet/>
      <dgm:spPr/>
      <dgm:t>
        <a:bodyPr/>
        <a:lstStyle/>
        <a:p>
          <a:endParaRPr lang="en-US"/>
        </a:p>
      </dgm:t>
    </dgm:pt>
    <dgm:pt modelId="{BA03828F-3113-41CD-B6CD-A43BAF35A6EE}" type="sibTrans" cxnId="{AC604E5E-C5E7-4761-B0D5-D1EF60A4E09A}">
      <dgm:prSet/>
      <dgm:spPr/>
      <dgm:t>
        <a:bodyPr/>
        <a:lstStyle/>
        <a:p>
          <a:endParaRPr lang="en-US"/>
        </a:p>
      </dgm:t>
    </dgm:pt>
    <dgm:pt modelId="{1F6A8236-2144-4080-9103-3953D8B16877}">
      <dgm:prSet custT="1"/>
      <dgm:spPr/>
      <dgm:t>
        <a:bodyPr/>
        <a:lstStyle/>
        <a:p>
          <a:r>
            <a:rPr lang="en-GB" dirty="0" err="1"/>
            <a:t>Передвижение</a:t>
          </a:r>
          <a:r>
            <a:rPr lang="en-GB" dirty="0"/>
            <a:t> </a:t>
          </a:r>
          <a:r>
            <a:rPr lang="en-GB" dirty="0" err="1"/>
            <a:t>по</a:t>
          </a:r>
          <a:r>
            <a:rPr lang="en-GB" dirty="0"/>
            <a:t> </a:t>
          </a:r>
          <a:r>
            <a:rPr lang="en-GB" dirty="0" err="1"/>
            <a:t>своему</a:t>
          </a:r>
          <a:r>
            <a:rPr lang="en-GB" dirty="0"/>
            <a:t> </a:t>
          </a:r>
          <a:r>
            <a:rPr lang="en-GB" dirty="0" err="1"/>
            <a:t>паспорту</a:t>
          </a:r>
          <a:r>
            <a:rPr lang="en-GB" dirty="0"/>
            <a:t>, </a:t>
          </a:r>
          <a:r>
            <a:rPr lang="en-GB" dirty="0" err="1"/>
            <a:t>но</a:t>
          </a:r>
          <a:r>
            <a:rPr lang="en-GB" dirty="0"/>
            <a:t> это не рекомендуется, если молодой человек продолжает / намерен продолжать утверждать, что он подвержен риску в своей родной стране</a:t>
          </a:r>
          <a:r>
            <a:rPr lang="en-US" sz="3200" dirty="0"/>
            <a:t/>
          </a:r>
          <a:br>
            <a:rPr lang="en-US" sz="3200" dirty="0"/>
          </a:br>
          <a:endParaRPr lang="en-GB" dirty="0"/>
        </a:p>
      </dgm:t>
    </dgm:pt>
    <dgm:pt modelId="{A2C374DB-83AE-4C35-A4C4-66BD2FC05A29}" type="parTrans" cxnId="{9A07F683-C0B4-404B-837F-15DFE59C9CFF}">
      <dgm:prSet/>
      <dgm:spPr/>
    </dgm:pt>
    <dgm:pt modelId="{96437FC8-3323-4829-978F-9A15553E6FAD}" type="sibTrans" cxnId="{9A07F683-C0B4-404B-837F-15DFE59C9CFF}">
      <dgm:prSet/>
      <dgm:spPr/>
    </dgm:pt>
    <dgm:pt modelId="{629A26EC-44FC-4E74-A2EF-4352779567D3}">
      <dgm:prSet custT="1"/>
      <dgm:spPr/>
      <dgm:t>
        <a:bodyPr/>
        <a:lstStyle/>
        <a:p>
          <a:r>
            <a:rPr lang="en-GB" dirty="0" err="1"/>
            <a:t>Иметь</a:t>
          </a:r>
          <a:r>
            <a:rPr lang="en-GB" dirty="0"/>
            <a:t> </a:t>
          </a:r>
          <a:r>
            <a:rPr lang="en-GB" dirty="0" err="1"/>
            <a:t>текущий</a:t>
          </a:r>
          <a:r>
            <a:rPr lang="en-GB" dirty="0"/>
            <a:t> </a:t>
          </a:r>
          <a:r>
            <a:rPr lang="en-GB" dirty="0" err="1"/>
            <a:t>счет</a:t>
          </a:r>
          <a:r>
            <a:rPr lang="en-GB" dirty="0"/>
            <a:t> в </a:t>
          </a:r>
          <a:r>
            <a:rPr lang="en-GB" dirty="0" err="1"/>
            <a:t>банке</a:t>
          </a:r>
          <a:endParaRPr lang="en-GB" dirty="0"/>
        </a:p>
      </dgm:t>
    </dgm:pt>
    <dgm:pt modelId="{BA816516-CEBB-41B4-9CBE-42AC36536A72}" type="parTrans" cxnId="{13EC1A62-E4FD-4C15-BAFA-BDDEECF79603}">
      <dgm:prSet/>
      <dgm:spPr/>
    </dgm:pt>
    <dgm:pt modelId="{16B49EB1-8ED6-4056-94AC-0DFAF7835774}" type="sibTrans" cxnId="{13EC1A62-E4FD-4C15-BAFA-BDDEECF79603}">
      <dgm:prSet/>
      <dgm:spPr/>
    </dgm:pt>
    <dgm:pt modelId="{9FE37F7D-372C-40EA-BA62-877F2C8E24D1}">
      <dgm:prSet custT="1"/>
      <dgm:spPr/>
      <dgm:t>
        <a:bodyPr/>
        <a:lstStyle/>
        <a:p>
          <a:r>
            <a:rPr lang="en-GB" dirty="0" err="1"/>
            <a:t>Водительские</a:t>
          </a:r>
          <a:r>
            <a:rPr lang="ru-RU" dirty="0"/>
            <a:t> </a:t>
          </a:r>
          <a:r>
            <a:rPr lang="en-GB" dirty="0" err="1"/>
            <a:t>права</a:t>
          </a:r>
          <a:endParaRPr lang="en-GB" dirty="0"/>
        </a:p>
      </dgm:t>
    </dgm:pt>
    <dgm:pt modelId="{08316C76-8B2E-49DD-BD0B-212CF719F04F}" type="parTrans" cxnId="{5F8EE7F2-6A51-40C7-BBA3-07A3888E0E89}">
      <dgm:prSet/>
      <dgm:spPr/>
    </dgm:pt>
    <dgm:pt modelId="{F1A39B93-249E-496F-A340-4CB6EE6D8D08}" type="sibTrans" cxnId="{5F8EE7F2-6A51-40C7-BBA3-07A3888E0E89}">
      <dgm:prSet/>
      <dgm:spPr/>
    </dgm:pt>
    <dgm:pt modelId="{F1606F8A-5FA0-4582-9512-22D768513708}">
      <dgm:prSet custT="1"/>
      <dgm:spPr/>
      <dgm:t>
        <a:bodyPr/>
        <a:lstStyle/>
        <a:p>
          <a:r>
            <a:rPr lang="en-GB" dirty="0" err="1"/>
            <a:t>Доступ</a:t>
          </a:r>
          <a:r>
            <a:rPr lang="en-GB" dirty="0"/>
            <a:t> к </a:t>
          </a:r>
          <a:r>
            <a:rPr lang="en-GB" dirty="0" err="1"/>
            <a:t>государственным</a:t>
          </a:r>
          <a:r>
            <a:rPr lang="en-GB" dirty="0"/>
            <a:t> </a:t>
          </a:r>
          <a:r>
            <a:rPr lang="en-GB" dirty="0" err="1"/>
            <a:t>средствам</a:t>
          </a:r>
          <a:endParaRPr lang="en-GB" dirty="0"/>
        </a:p>
      </dgm:t>
    </dgm:pt>
    <dgm:pt modelId="{207B0CC7-77F3-41D5-AE2A-18818E65A0BF}" type="parTrans" cxnId="{DC634278-0CF7-4F89-B09E-0C4317F786E6}">
      <dgm:prSet/>
      <dgm:spPr/>
    </dgm:pt>
    <dgm:pt modelId="{2984890B-DCC5-451D-AF62-AF1D857F1448}" type="sibTrans" cxnId="{DC634278-0CF7-4F89-B09E-0C4317F786E6}">
      <dgm:prSet/>
      <dgm:spPr/>
    </dgm:pt>
    <dgm:pt modelId="{F6F0625B-A7B7-4127-A7C9-DE87E96CD051}">
      <dgm:prSet custT="1"/>
      <dgm:spPr/>
      <dgm:t>
        <a:bodyPr/>
        <a:lstStyle/>
        <a:p>
          <a:r>
            <a:rPr lang="en-GB" dirty="0" err="1"/>
            <a:t>Аренда</a:t>
          </a:r>
          <a:r>
            <a:rPr lang="en-GB" dirty="0"/>
            <a:t> </a:t>
          </a:r>
          <a:r>
            <a:rPr lang="en-GB" dirty="0" err="1"/>
            <a:t>жилья</a:t>
          </a:r>
          <a:endParaRPr lang="en-GB" dirty="0"/>
        </a:p>
      </dgm:t>
    </dgm:pt>
    <dgm:pt modelId="{97F42637-A4C4-4663-9DA9-C24B3370E0A2}" type="parTrans" cxnId="{4E4C298E-CFB2-43FD-8EBD-65EF77271E5E}">
      <dgm:prSet/>
      <dgm:spPr/>
    </dgm:pt>
    <dgm:pt modelId="{24301B0A-E41F-48FA-A9BA-1B5635589DE0}" type="sibTrans" cxnId="{4E4C298E-CFB2-43FD-8EBD-65EF77271E5E}">
      <dgm:prSet/>
      <dgm:spPr/>
    </dgm:pt>
    <dgm:pt modelId="{CBD9ABA0-763E-468A-ABB3-D5574CAB9A95}">
      <dgm:prSet custT="1"/>
      <dgm:spPr/>
      <dgm:t>
        <a:bodyPr/>
        <a:lstStyle/>
        <a:p>
          <a:r>
            <a:rPr lang="en-GB" dirty="0" err="1"/>
            <a:t>Труд</a:t>
          </a:r>
          <a:endParaRPr lang="en-GB" dirty="0"/>
        </a:p>
      </dgm:t>
    </dgm:pt>
    <dgm:pt modelId="{AC8917D6-EAE1-4D81-BA59-19A49246C196}" type="parTrans" cxnId="{64BE9FC7-E054-4A2E-B152-4BEC0C50B3A7}">
      <dgm:prSet/>
      <dgm:spPr/>
    </dgm:pt>
    <dgm:pt modelId="{8E507A52-4958-4909-AC85-8F1A1A0CB896}" type="sibTrans" cxnId="{64BE9FC7-E054-4A2E-B152-4BEC0C50B3A7}">
      <dgm:prSet/>
      <dgm:spPr/>
    </dgm:pt>
    <dgm:pt modelId="{C65FD0DD-9C02-41DB-9421-BFA80D670CD2}" type="pres">
      <dgm:prSet presAssocID="{FFAA70C4-6657-4C4B-9E01-05A93E0C59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803009-2112-4B58-B02B-09A59D9C8EEF}" type="pres">
      <dgm:prSet presAssocID="{4103CCD6-A9EA-44E2-AA15-8441596B96D9}" presName="linNode" presStyleCnt="0"/>
      <dgm:spPr/>
    </dgm:pt>
    <dgm:pt modelId="{8D7F5706-8169-4B70-A67B-19F4A8059171}" type="pres">
      <dgm:prSet presAssocID="{4103CCD6-A9EA-44E2-AA15-8441596B96D9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51ABA-D73D-4E47-BAAC-21C840C4050E}" type="pres">
      <dgm:prSet presAssocID="{4103CCD6-A9EA-44E2-AA15-8441596B96D9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634278-0CF7-4F89-B09E-0C4317F786E6}" srcId="{4103CCD6-A9EA-44E2-AA15-8441596B96D9}" destId="{F1606F8A-5FA0-4582-9512-22D768513708}" srcOrd="1" destOrd="0" parTransId="{207B0CC7-77F3-41D5-AE2A-18818E65A0BF}" sibTransId="{2984890B-DCC5-451D-AF62-AF1D857F1448}"/>
    <dgm:cxn modelId="{BDF24DB9-25D4-4DAF-AF3D-93C1302D9FC1}" type="presOf" srcId="{629A26EC-44FC-4E74-A2EF-4352779567D3}" destId="{37651ABA-D73D-4E47-BAAC-21C840C4050E}" srcOrd="0" destOrd="4" presId="urn:microsoft.com/office/officeart/2005/8/layout/vList5"/>
    <dgm:cxn modelId="{DB16FE4B-5E4B-4B5C-B9E5-DB9EBFA17D4D}" type="presOf" srcId="{1F6A8236-2144-4080-9103-3953D8B16877}" destId="{37651ABA-D73D-4E47-BAAC-21C840C4050E}" srcOrd="0" destOrd="5" presId="urn:microsoft.com/office/officeart/2005/8/layout/vList5"/>
    <dgm:cxn modelId="{64BE9FC7-E054-4A2E-B152-4BEC0C50B3A7}" srcId="{4103CCD6-A9EA-44E2-AA15-8441596B96D9}" destId="{CBD9ABA0-763E-468A-ABB3-D5574CAB9A95}" srcOrd="0" destOrd="0" parTransId="{AC8917D6-EAE1-4D81-BA59-19A49246C196}" sibTransId="{8E507A52-4958-4909-AC85-8F1A1A0CB896}"/>
    <dgm:cxn modelId="{5A5267BA-B6AA-4908-A15D-CD001FBC7637}" type="presOf" srcId="{9FE37F7D-372C-40EA-BA62-877F2C8E24D1}" destId="{37651ABA-D73D-4E47-BAAC-21C840C4050E}" srcOrd="0" destOrd="3" presId="urn:microsoft.com/office/officeart/2005/8/layout/vList5"/>
    <dgm:cxn modelId="{5F8EE7F2-6A51-40C7-BBA3-07A3888E0E89}" srcId="{4103CCD6-A9EA-44E2-AA15-8441596B96D9}" destId="{9FE37F7D-372C-40EA-BA62-877F2C8E24D1}" srcOrd="3" destOrd="0" parTransId="{08316C76-8B2E-49DD-BD0B-212CF719F04F}" sibTransId="{F1A39B93-249E-496F-A340-4CB6EE6D8D08}"/>
    <dgm:cxn modelId="{AC604E5E-C5E7-4761-B0D5-D1EF60A4E09A}" srcId="{FFAA70C4-6657-4C4B-9E01-05A93E0C59B9}" destId="{4103CCD6-A9EA-44E2-AA15-8441596B96D9}" srcOrd="0" destOrd="0" parTransId="{5967CFFD-9E23-4B26-8ADF-417171171609}" sibTransId="{BA03828F-3113-41CD-B6CD-A43BAF35A6EE}"/>
    <dgm:cxn modelId="{13EC1A62-E4FD-4C15-BAFA-BDDEECF79603}" srcId="{4103CCD6-A9EA-44E2-AA15-8441596B96D9}" destId="{629A26EC-44FC-4E74-A2EF-4352779567D3}" srcOrd="4" destOrd="0" parTransId="{BA816516-CEBB-41B4-9CBE-42AC36536A72}" sibTransId="{16B49EB1-8ED6-4056-94AC-0DFAF7835774}"/>
    <dgm:cxn modelId="{873804F1-3849-4412-A639-9C55F577EFD8}" type="presOf" srcId="{4103CCD6-A9EA-44E2-AA15-8441596B96D9}" destId="{8D7F5706-8169-4B70-A67B-19F4A8059171}" srcOrd="0" destOrd="0" presId="urn:microsoft.com/office/officeart/2005/8/layout/vList5"/>
    <dgm:cxn modelId="{E658DF43-CF53-47E8-9369-87F46A0A0508}" type="presOf" srcId="{FFAA70C4-6657-4C4B-9E01-05A93E0C59B9}" destId="{C65FD0DD-9C02-41DB-9421-BFA80D670CD2}" srcOrd="0" destOrd="0" presId="urn:microsoft.com/office/officeart/2005/8/layout/vList5"/>
    <dgm:cxn modelId="{300E672B-D6B7-4FEE-BBED-7456A4D4196E}" type="presOf" srcId="{F6F0625B-A7B7-4127-A7C9-DE87E96CD051}" destId="{37651ABA-D73D-4E47-BAAC-21C840C4050E}" srcOrd="0" destOrd="2" presId="urn:microsoft.com/office/officeart/2005/8/layout/vList5"/>
    <dgm:cxn modelId="{9A07F683-C0B4-404B-837F-15DFE59C9CFF}" srcId="{4103CCD6-A9EA-44E2-AA15-8441596B96D9}" destId="{1F6A8236-2144-4080-9103-3953D8B16877}" srcOrd="5" destOrd="0" parTransId="{A2C374DB-83AE-4C35-A4C4-66BD2FC05A29}" sibTransId="{96437FC8-3323-4829-978F-9A15553E6FAD}"/>
    <dgm:cxn modelId="{0DFDEEF8-8E08-4A9F-955C-FE19A2EF9447}" type="presOf" srcId="{CBD9ABA0-763E-468A-ABB3-D5574CAB9A95}" destId="{37651ABA-D73D-4E47-BAAC-21C840C4050E}" srcOrd="0" destOrd="0" presId="urn:microsoft.com/office/officeart/2005/8/layout/vList5"/>
    <dgm:cxn modelId="{4E4C298E-CFB2-43FD-8EBD-65EF77271E5E}" srcId="{4103CCD6-A9EA-44E2-AA15-8441596B96D9}" destId="{F6F0625B-A7B7-4127-A7C9-DE87E96CD051}" srcOrd="2" destOrd="0" parTransId="{97F42637-A4C4-4663-9DA9-C24B3370E0A2}" sibTransId="{24301B0A-E41F-48FA-A9BA-1B5635589DE0}"/>
    <dgm:cxn modelId="{F88F5E88-AE67-4C95-922C-F8F18A3ADC4E}" type="presOf" srcId="{F1606F8A-5FA0-4582-9512-22D768513708}" destId="{37651ABA-D73D-4E47-BAAC-21C840C4050E}" srcOrd="0" destOrd="1" presId="urn:microsoft.com/office/officeart/2005/8/layout/vList5"/>
    <dgm:cxn modelId="{91EEA9EC-EDCF-46FD-96A9-8A3A86B1FFF6}" type="presParOf" srcId="{C65FD0DD-9C02-41DB-9421-BFA80D670CD2}" destId="{0E803009-2112-4B58-B02B-09A59D9C8EEF}" srcOrd="0" destOrd="0" presId="urn:microsoft.com/office/officeart/2005/8/layout/vList5"/>
    <dgm:cxn modelId="{FB729E17-BB3E-4BF0-9000-10F7223FC500}" type="presParOf" srcId="{0E803009-2112-4B58-B02B-09A59D9C8EEF}" destId="{8D7F5706-8169-4B70-A67B-19F4A8059171}" srcOrd="0" destOrd="0" presId="urn:microsoft.com/office/officeart/2005/8/layout/vList5"/>
    <dgm:cxn modelId="{03A31C20-6421-423D-A56C-DF445FCCCF99}" type="presParOf" srcId="{0E803009-2112-4B58-B02B-09A59D9C8EEF}" destId="{37651ABA-D73D-4E47-BAAC-21C840C405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C94467-1A44-40B8-98B5-9D6152770CC8}" type="doc">
      <dgm:prSet loTypeId="urn:microsoft.com/office/officeart/2005/8/layout/vList2" loCatId="list" qsTypeId="urn:microsoft.com/office/officeart/2005/8/quickstyle/3d3" qsCatId="3D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FA4E158C-CE54-4A90-BBA4-C9992126EB52}">
      <dgm:prSet custT="1"/>
      <dgm:spPr/>
      <dgm:t>
        <a:bodyPr/>
        <a:lstStyle/>
        <a:p>
          <a:r>
            <a:rPr lang="en-GB" sz="2000" dirty="0" err="1"/>
            <a:t>Торговля</a:t>
          </a:r>
          <a:r>
            <a:rPr lang="en-GB" sz="2000" dirty="0"/>
            <a:t> </a:t>
          </a:r>
          <a:r>
            <a:rPr lang="en-GB" sz="2000" dirty="0" err="1"/>
            <a:t>людьми</a:t>
          </a:r>
          <a:r>
            <a:rPr lang="en-GB" sz="2000" dirty="0"/>
            <a:t>: </a:t>
          </a:r>
          <a:r>
            <a:rPr lang="en-GB" sz="2000" dirty="0" err="1"/>
            <a:t>Перемещение</a:t>
          </a:r>
          <a:r>
            <a:rPr lang="en-GB" sz="2000" dirty="0"/>
            <a:t> людей в </a:t>
          </a:r>
          <a:r>
            <a:rPr lang="en-GB" sz="2000" dirty="0" err="1"/>
            <a:t>целях</a:t>
          </a:r>
          <a:r>
            <a:rPr lang="en-GB" sz="2000" dirty="0"/>
            <a:t> </a:t>
          </a:r>
          <a:r>
            <a:rPr lang="en-GB" sz="2000" dirty="0" err="1"/>
            <a:t>эксплуатации</a:t>
          </a:r>
        </a:p>
      </dgm:t>
    </dgm:pt>
    <dgm:pt modelId="{BEAAC2FF-E232-43A4-AD20-5403A5F0976F}" type="parTrans" cxnId="{5768B5B8-34B8-457C-BCA1-BDD003828301}">
      <dgm:prSet/>
      <dgm:spPr/>
      <dgm:t>
        <a:bodyPr/>
        <a:lstStyle/>
        <a:p>
          <a:endParaRPr lang="en-US"/>
        </a:p>
      </dgm:t>
    </dgm:pt>
    <dgm:pt modelId="{29B78F8F-A25C-4836-83D8-2BCF789F19E5}" type="sibTrans" cxnId="{5768B5B8-34B8-457C-BCA1-BDD003828301}">
      <dgm:prSet/>
      <dgm:spPr/>
      <dgm:t>
        <a:bodyPr/>
        <a:lstStyle/>
        <a:p>
          <a:endParaRPr lang="en-US"/>
        </a:p>
      </dgm:t>
    </dgm:pt>
    <dgm:pt modelId="{C0124DBF-B1CD-4009-9EFB-87CDE2AE8204}">
      <dgm:prSet custT="1"/>
      <dgm:spPr/>
      <dgm:t>
        <a:bodyPr/>
        <a:lstStyle/>
        <a:p>
          <a:pPr algn="just"/>
          <a:r>
            <a:rPr lang="en-GB" sz="1700" i="0" dirty="0" err="1"/>
            <a:t>Разные</a:t>
          </a:r>
          <a:r>
            <a:rPr lang="en-GB" sz="1700" i="0" dirty="0"/>
            <a:t> </a:t>
          </a:r>
          <a:r>
            <a:rPr lang="en-GB" sz="1700" i="0" dirty="0" err="1"/>
            <a:t>формы</a:t>
          </a:r>
          <a:r>
            <a:rPr lang="en-GB" sz="1700" i="0" dirty="0"/>
            <a:t>: </a:t>
          </a:r>
          <a:r>
            <a:rPr lang="en-GB" sz="1700" i="0" dirty="0" err="1"/>
            <a:t>сексуальная</a:t>
          </a:r>
          <a:r>
            <a:rPr lang="en-GB" sz="1700" i="0" dirty="0"/>
            <a:t> </a:t>
          </a:r>
          <a:r>
            <a:rPr lang="en-GB" sz="1700" i="0" dirty="0" err="1"/>
            <a:t>эксплуатация</a:t>
          </a:r>
          <a:r>
            <a:rPr lang="en-GB" sz="1700" i="0" dirty="0"/>
            <a:t>, </a:t>
          </a:r>
          <a:r>
            <a:rPr lang="en-GB" sz="1700" i="0" dirty="0" err="1"/>
            <a:t>изготовление</a:t>
          </a:r>
          <a:r>
            <a:rPr lang="en-GB" sz="1700" i="0" dirty="0"/>
            <a:t> / </a:t>
          </a:r>
          <a:r>
            <a:rPr lang="en-GB" sz="1700" i="0" dirty="0" err="1"/>
            <a:t>перевозка</a:t>
          </a:r>
          <a:r>
            <a:rPr lang="en-GB" sz="1700" i="0" dirty="0"/>
            <a:t> наркотиков, подневольный домашний труд, использование насильственного ручного труда, незаконное </a:t>
          </a:r>
          <a:r>
            <a:rPr lang="en-GB" sz="1700" i="0" dirty="0" err="1"/>
            <a:t>усыновление</a:t>
          </a:r>
          <a:r>
            <a:rPr lang="en-GB" sz="1700" i="0" dirty="0"/>
            <a:t>, </a:t>
          </a:r>
          <a:r>
            <a:rPr lang="en-GB" sz="1700" i="0" dirty="0" err="1"/>
            <a:t>принудительный</a:t>
          </a:r>
          <a:r>
            <a:rPr lang="en-GB" sz="1700" i="0" dirty="0"/>
            <a:t> </a:t>
          </a:r>
          <a:r>
            <a:rPr lang="en-GB" sz="1700" i="0" dirty="0" err="1"/>
            <a:t>брак</a:t>
          </a:r>
          <a:r>
            <a:rPr lang="en-GB" sz="1700" i="0" dirty="0"/>
            <a:t> и </a:t>
          </a:r>
          <a:r>
            <a:rPr lang="en-GB" sz="1700" i="0" dirty="0" err="1"/>
            <a:t>т.п</a:t>
          </a:r>
          <a:r>
            <a:rPr lang="ru-RU" sz="1700" i="0" dirty="0"/>
            <a:t>.</a:t>
          </a:r>
          <a:endParaRPr lang="en-GB" sz="1700" b="1" dirty="0"/>
        </a:p>
      </dgm:t>
    </dgm:pt>
    <dgm:pt modelId="{B1B767F9-4211-4FDD-B68D-59C154CD3303}" type="parTrans" cxnId="{65D04260-7E27-4457-A36F-A8BCDFC8EF4E}">
      <dgm:prSet/>
      <dgm:spPr/>
      <dgm:t>
        <a:bodyPr/>
        <a:lstStyle/>
        <a:p>
          <a:endParaRPr lang="en-US"/>
        </a:p>
      </dgm:t>
    </dgm:pt>
    <dgm:pt modelId="{3621344E-48C6-45D5-9960-7A4BE9FFEAEE}" type="sibTrans" cxnId="{65D04260-7E27-4457-A36F-A8BCDFC8EF4E}">
      <dgm:prSet/>
      <dgm:spPr/>
      <dgm:t>
        <a:bodyPr/>
        <a:lstStyle/>
        <a:p>
          <a:endParaRPr lang="en-US"/>
        </a:p>
      </dgm:t>
    </dgm:pt>
    <dgm:pt modelId="{8C6A4DD0-8F86-4B6D-B334-D96B9235EEE4}">
      <dgm:prSet custT="1"/>
      <dgm:spPr/>
      <dgm:t>
        <a:bodyPr/>
        <a:lstStyle/>
        <a:p>
          <a:pPr algn="just"/>
          <a:r>
            <a:rPr lang="ru-RU" sz="1800" dirty="0"/>
            <a:t>Современное рабство – это серьезное и жестокое преступление, при котором </a:t>
          </a:r>
          <a:r>
            <a:rPr lang="ru-RU" sz="1800" i="1" dirty="0"/>
            <a:t>люди рассматриваются как товар и эксплуатируются в целях получения преступных доходов</a:t>
          </a:r>
          <a:r>
            <a:rPr lang="en-GB" sz="1800" i="1" dirty="0"/>
            <a:t>. </a:t>
          </a:r>
          <a:r>
            <a:rPr lang="ru-RU" sz="1800" i="1" dirty="0"/>
            <a:t>Современное рабство включает в себя торговлю людьми, рабство</a:t>
          </a:r>
          <a:r>
            <a:rPr lang="en-GB" sz="1800" i="1" dirty="0"/>
            <a:t>, </a:t>
          </a:r>
          <a:r>
            <a:rPr lang="ru-RU" sz="1800" i="1" dirty="0"/>
            <a:t>подневольный</a:t>
          </a:r>
          <a:r>
            <a:rPr lang="en-GB" sz="1800" i="1" dirty="0"/>
            <a:t>, </a:t>
          </a:r>
          <a:r>
            <a:rPr lang="ru-RU" sz="1800" i="1" dirty="0"/>
            <a:t>насильственный и принудительный труд</a:t>
          </a:r>
          <a:r>
            <a:rPr lang="en-GB" sz="1800" b="1" dirty="0"/>
            <a:t>.</a:t>
          </a:r>
          <a:r>
            <a:rPr lang="ru-RU" sz="1800" b="1" dirty="0"/>
            <a:t> </a:t>
          </a:r>
          <a:endParaRPr lang="en-GB" sz="1800" b="1" dirty="0"/>
        </a:p>
      </dgm:t>
    </dgm:pt>
    <dgm:pt modelId="{69A22411-50A6-402A-B118-A53E49FF77B4}" type="parTrans" cxnId="{E718A469-A52B-4876-879E-25F51F088CE4}">
      <dgm:prSet/>
      <dgm:spPr/>
      <dgm:t>
        <a:bodyPr/>
        <a:lstStyle/>
        <a:p>
          <a:endParaRPr lang="en-GB"/>
        </a:p>
      </dgm:t>
    </dgm:pt>
    <dgm:pt modelId="{8559FBAF-EE17-4CF6-A984-A389E3FF6C49}" type="sibTrans" cxnId="{E718A469-A52B-4876-879E-25F51F088CE4}">
      <dgm:prSet/>
      <dgm:spPr/>
      <dgm:t>
        <a:bodyPr/>
        <a:lstStyle/>
        <a:p>
          <a:endParaRPr lang="en-GB"/>
        </a:p>
      </dgm:t>
    </dgm:pt>
    <dgm:pt modelId="{411C3D4D-C7A5-4AAF-ABF8-B30D3FA04B22}" type="pres">
      <dgm:prSet presAssocID="{58C94467-1A44-40B8-98B5-9D6152770C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8E2E6F-0707-4855-B261-990D3ABF1451}" type="pres">
      <dgm:prSet presAssocID="{8C6A4DD0-8F86-4B6D-B334-D96B9235EEE4}" presName="parentText" presStyleLbl="node1" presStyleIdx="0" presStyleCnt="3" custScaleY="163769" custLinFactY="-11407" custLinFactNeighborX="-1043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5F51E-B7D1-49E2-B7F5-42C824D4B56D}" type="pres">
      <dgm:prSet presAssocID="{8559FBAF-EE17-4CF6-A984-A389E3FF6C49}" presName="spacer" presStyleCnt="0"/>
      <dgm:spPr/>
    </dgm:pt>
    <dgm:pt modelId="{4E2EAA1B-DC0A-460C-B858-2D9823635048}" type="pres">
      <dgm:prSet presAssocID="{FA4E158C-CE54-4A90-BBA4-C9992126EB52}" presName="parentText" presStyleLbl="node1" presStyleIdx="1" presStyleCnt="3" custLinFactY="-267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AA8A6-2268-44B0-89EC-D4833FB11B43}" type="pres">
      <dgm:prSet presAssocID="{29B78F8F-A25C-4836-83D8-2BCF789F19E5}" presName="spacer" presStyleCnt="0"/>
      <dgm:spPr/>
    </dgm:pt>
    <dgm:pt modelId="{F534C247-41A0-4C7A-9F5F-44BA95F3AF8B}" type="pres">
      <dgm:prSet presAssocID="{C0124DBF-B1CD-4009-9EFB-87CDE2AE8204}" presName="parentText" presStyleLbl="node1" presStyleIdx="2" presStyleCnt="3" custLinFactNeighborX="3468" custLinFactNeighborY="282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18A469-A52B-4876-879E-25F51F088CE4}" srcId="{58C94467-1A44-40B8-98B5-9D6152770CC8}" destId="{8C6A4DD0-8F86-4B6D-B334-D96B9235EEE4}" srcOrd="0" destOrd="0" parTransId="{69A22411-50A6-402A-B118-A53E49FF77B4}" sibTransId="{8559FBAF-EE17-4CF6-A984-A389E3FF6C49}"/>
    <dgm:cxn modelId="{F4B493F4-EA42-4F6E-8A9C-142E18021710}" type="presOf" srcId="{58C94467-1A44-40B8-98B5-9D6152770CC8}" destId="{411C3D4D-C7A5-4AAF-ABF8-B30D3FA04B22}" srcOrd="0" destOrd="0" presId="urn:microsoft.com/office/officeart/2005/8/layout/vList2"/>
    <dgm:cxn modelId="{EDF8C2E0-B5CD-4BBA-92AE-5502CD5FB266}" type="presOf" srcId="{FA4E158C-CE54-4A90-BBA4-C9992126EB52}" destId="{4E2EAA1B-DC0A-460C-B858-2D9823635048}" srcOrd="0" destOrd="0" presId="urn:microsoft.com/office/officeart/2005/8/layout/vList2"/>
    <dgm:cxn modelId="{B2AECC01-91FC-4AB0-B364-98E7CFE32EC3}" type="presOf" srcId="{C0124DBF-B1CD-4009-9EFB-87CDE2AE8204}" destId="{F534C247-41A0-4C7A-9F5F-44BA95F3AF8B}" srcOrd="0" destOrd="0" presId="urn:microsoft.com/office/officeart/2005/8/layout/vList2"/>
    <dgm:cxn modelId="{5768B5B8-34B8-457C-BCA1-BDD003828301}" srcId="{58C94467-1A44-40B8-98B5-9D6152770CC8}" destId="{FA4E158C-CE54-4A90-BBA4-C9992126EB52}" srcOrd="1" destOrd="0" parTransId="{BEAAC2FF-E232-43A4-AD20-5403A5F0976F}" sibTransId="{29B78F8F-A25C-4836-83D8-2BCF789F19E5}"/>
    <dgm:cxn modelId="{65D04260-7E27-4457-A36F-A8BCDFC8EF4E}" srcId="{58C94467-1A44-40B8-98B5-9D6152770CC8}" destId="{C0124DBF-B1CD-4009-9EFB-87CDE2AE8204}" srcOrd="2" destOrd="0" parTransId="{B1B767F9-4211-4FDD-B68D-59C154CD3303}" sibTransId="{3621344E-48C6-45D5-9960-7A4BE9FFEAEE}"/>
    <dgm:cxn modelId="{29100D95-72EC-432D-9E67-3A2F99F40D91}" type="presOf" srcId="{8C6A4DD0-8F86-4B6D-B334-D96B9235EEE4}" destId="{B88E2E6F-0707-4855-B261-990D3ABF1451}" srcOrd="0" destOrd="0" presId="urn:microsoft.com/office/officeart/2005/8/layout/vList2"/>
    <dgm:cxn modelId="{8B864477-7273-4D80-A761-9000C336CC88}" type="presParOf" srcId="{411C3D4D-C7A5-4AAF-ABF8-B30D3FA04B22}" destId="{B88E2E6F-0707-4855-B261-990D3ABF1451}" srcOrd="0" destOrd="0" presId="urn:microsoft.com/office/officeart/2005/8/layout/vList2"/>
    <dgm:cxn modelId="{C41CC97C-0AA8-4486-A565-5C417C3F0BE6}" type="presParOf" srcId="{411C3D4D-C7A5-4AAF-ABF8-B30D3FA04B22}" destId="{E945F51E-B7D1-49E2-B7F5-42C824D4B56D}" srcOrd="1" destOrd="0" presId="urn:microsoft.com/office/officeart/2005/8/layout/vList2"/>
    <dgm:cxn modelId="{89FB870F-526C-468B-9EAC-FA59168BB332}" type="presParOf" srcId="{411C3D4D-C7A5-4AAF-ABF8-B30D3FA04B22}" destId="{4E2EAA1B-DC0A-460C-B858-2D9823635048}" srcOrd="2" destOrd="0" presId="urn:microsoft.com/office/officeart/2005/8/layout/vList2"/>
    <dgm:cxn modelId="{7FBA6B9D-CF90-40EC-B710-08CB0266AE1F}" type="presParOf" srcId="{411C3D4D-C7A5-4AAF-ABF8-B30D3FA04B22}" destId="{FBFAA8A6-2268-44B0-89EC-D4833FB11B43}" srcOrd="3" destOrd="0" presId="urn:microsoft.com/office/officeart/2005/8/layout/vList2"/>
    <dgm:cxn modelId="{9C2CC6A7-7F05-4B09-81AA-375627C47010}" type="presParOf" srcId="{411C3D4D-C7A5-4AAF-ABF8-B30D3FA04B22}" destId="{F534C247-41A0-4C7A-9F5F-44BA95F3AF8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75FF23-517B-480A-9A83-1196B9B6E83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6B768B-E421-41C1-9742-14A7074ACAB3}">
      <dgm:prSet/>
      <dgm:spPr/>
      <dgm:t>
        <a:bodyPr/>
        <a:lstStyle/>
        <a:p>
          <a:pPr algn="ctr"/>
          <a:r>
            <a:rPr lang="ru-RU" i="0" dirty="0"/>
            <a:t>Основные права лица, имеющего разрешение оставаться в стране по основаниям частной и семейной жизни / торговли людьми</a:t>
          </a:r>
          <a:r>
            <a:rPr lang="en-GB" b="1" i="0" dirty="0"/>
            <a:t>:</a:t>
          </a:r>
          <a:endParaRPr lang="en-GB" dirty="0"/>
        </a:p>
      </dgm:t>
    </dgm:pt>
    <dgm:pt modelId="{71364D26-B4C7-4642-94A5-47782BE5C2C1}" type="parTrans" cxnId="{EB61486A-E688-484A-95DE-CC0F569817EE}">
      <dgm:prSet/>
      <dgm:spPr/>
      <dgm:t>
        <a:bodyPr/>
        <a:lstStyle/>
        <a:p>
          <a:endParaRPr lang="en-US"/>
        </a:p>
      </dgm:t>
    </dgm:pt>
    <dgm:pt modelId="{B4EE9B8C-1115-4B37-8B7E-DC25FC1A934E}" type="sibTrans" cxnId="{EB61486A-E688-484A-95DE-CC0F569817EE}">
      <dgm:prSet/>
      <dgm:spPr/>
      <dgm:t>
        <a:bodyPr/>
        <a:lstStyle/>
        <a:p>
          <a:endParaRPr lang="en-US"/>
        </a:p>
      </dgm:t>
    </dgm:pt>
    <dgm:pt modelId="{ADEA850A-D757-440B-9CF3-3C833C6ED3E7}">
      <dgm:prSet/>
      <dgm:spPr/>
      <dgm:t>
        <a:bodyPr/>
        <a:lstStyle/>
        <a:p>
          <a:r>
            <a:rPr lang="en-GB" dirty="0" err="1"/>
            <a:t>Труд</a:t>
          </a:r>
        </a:p>
      </dgm:t>
    </dgm:pt>
    <dgm:pt modelId="{4E5E00DF-5BAC-4228-A843-DC44BAA6F98B}" type="parTrans" cxnId="{3AB97246-D78A-43B3-AF26-96513B1ABF6F}">
      <dgm:prSet/>
      <dgm:spPr/>
      <dgm:t>
        <a:bodyPr/>
        <a:lstStyle/>
        <a:p>
          <a:endParaRPr lang="en-US"/>
        </a:p>
      </dgm:t>
    </dgm:pt>
    <dgm:pt modelId="{F247C55D-2882-41EB-9C71-9C54F3FD8585}" type="sibTrans" cxnId="{3AB97246-D78A-43B3-AF26-96513B1ABF6F}">
      <dgm:prSet/>
      <dgm:spPr/>
      <dgm:t>
        <a:bodyPr/>
        <a:lstStyle/>
        <a:p>
          <a:endParaRPr lang="en-US"/>
        </a:p>
      </dgm:t>
    </dgm:pt>
    <dgm:pt modelId="{F9218F7F-9B3B-4630-BC5C-87D94BD9C873}">
      <dgm:prSet/>
      <dgm:spPr/>
      <dgm:t>
        <a:bodyPr/>
        <a:lstStyle/>
        <a:p>
          <a:r>
            <a:rPr lang="ru-RU" i="0" dirty="0"/>
            <a:t>Водительские права</a:t>
          </a:r>
          <a:endParaRPr lang="en-GB" dirty="0"/>
        </a:p>
      </dgm:t>
    </dgm:pt>
    <dgm:pt modelId="{F20D24F6-0C73-448A-A86E-5A6250A875F1}" type="parTrans" cxnId="{E6361030-C0C4-4084-982A-96F27D1E89EA}">
      <dgm:prSet/>
      <dgm:spPr/>
      <dgm:t>
        <a:bodyPr/>
        <a:lstStyle/>
        <a:p>
          <a:endParaRPr lang="en-US"/>
        </a:p>
      </dgm:t>
    </dgm:pt>
    <dgm:pt modelId="{1C4C3CD5-4F72-4DF7-A842-5DE385D507D7}" type="sibTrans" cxnId="{E6361030-C0C4-4084-982A-96F27D1E89EA}">
      <dgm:prSet/>
      <dgm:spPr/>
      <dgm:t>
        <a:bodyPr/>
        <a:lstStyle/>
        <a:p>
          <a:endParaRPr lang="en-US"/>
        </a:p>
      </dgm:t>
    </dgm:pt>
    <dgm:pt modelId="{B704FA3C-B094-4994-A28B-80FAC75DCC1E}">
      <dgm:prSet/>
      <dgm:spPr/>
      <dgm:t>
        <a:bodyPr/>
        <a:lstStyle/>
        <a:p>
          <a:r>
            <a:rPr lang="ru-RU" b="0" i="0" dirty="0"/>
            <a:t>Иметь текущий счет в банке</a:t>
          </a:r>
          <a:endParaRPr lang="en-GB" dirty="0"/>
        </a:p>
      </dgm:t>
    </dgm:pt>
    <dgm:pt modelId="{4C15E513-3812-4D3C-A7B7-969EBBA50C7C}" type="parTrans" cxnId="{DF211F5A-60E4-42A1-9BE2-A95C211E0640}">
      <dgm:prSet/>
      <dgm:spPr/>
      <dgm:t>
        <a:bodyPr/>
        <a:lstStyle/>
        <a:p>
          <a:endParaRPr lang="en-US"/>
        </a:p>
      </dgm:t>
    </dgm:pt>
    <dgm:pt modelId="{B5855E1A-28F1-40F4-B965-AD44F3319455}" type="sibTrans" cxnId="{DF211F5A-60E4-42A1-9BE2-A95C211E0640}">
      <dgm:prSet/>
      <dgm:spPr/>
      <dgm:t>
        <a:bodyPr/>
        <a:lstStyle/>
        <a:p>
          <a:endParaRPr lang="en-US"/>
        </a:p>
      </dgm:t>
    </dgm:pt>
    <dgm:pt modelId="{773DE25A-875F-4D82-BE8F-462B7E45A2E4}">
      <dgm:prSet/>
      <dgm:spPr/>
      <dgm:t>
        <a:bodyPr/>
        <a:lstStyle/>
        <a:p>
          <a:r>
            <a:rPr lang="ru-RU" b="0" i="0" dirty="0"/>
            <a:t>Передвижение только по своему паспорту</a:t>
          </a:r>
          <a:r>
            <a:rPr lang="en-US" b="0" i="0" dirty="0"/>
            <a:t/>
          </a:r>
          <a:br>
            <a:rPr lang="en-US" b="0" i="0" dirty="0"/>
          </a:br>
          <a:endParaRPr lang="en-US" sz="3400" dirty="0"/>
        </a:p>
      </dgm:t>
    </dgm:pt>
    <dgm:pt modelId="{7F32C38F-3811-46FD-A86A-D7B04C377734}" type="parTrans" cxnId="{59B7A4AF-C582-4DB8-B7C9-1F3807FF9022}">
      <dgm:prSet/>
      <dgm:spPr/>
      <dgm:t>
        <a:bodyPr/>
        <a:lstStyle/>
        <a:p>
          <a:endParaRPr lang="en-US"/>
        </a:p>
      </dgm:t>
    </dgm:pt>
    <dgm:pt modelId="{EE261122-AEA3-4179-9288-3D5B9A06465F}" type="sibTrans" cxnId="{59B7A4AF-C582-4DB8-B7C9-1F3807FF9022}">
      <dgm:prSet/>
      <dgm:spPr/>
      <dgm:t>
        <a:bodyPr/>
        <a:lstStyle/>
        <a:p>
          <a:endParaRPr lang="en-US"/>
        </a:p>
      </dgm:t>
    </dgm:pt>
    <dgm:pt modelId="{B1F342BC-4F6D-4201-B1C6-916D3D2B927A}">
      <dgm:prSet/>
      <dgm:spPr/>
      <dgm:t>
        <a:bodyPr/>
        <a:lstStyle/>
        <a:p>
          <a:endParaRPr lang="en-GB" dirty="0"/>
        </a:p>
      </dgm:t>
    </dgm:pt>
    <dgm:pt modelId="{9C77E1F1-94CE-470F-A1B3-12BC9F0667E9}" type="parTrans" cxnId="{A1397D63-DC74-4932-A7BF-C02A1F812D28}">
      <dgm:prSet/>
      <dgm:spPr/>
      <dgm:t>
        <a:bodyPr/>
        <a:lstStyle/>
        <a:p>
          <a:endParaRPr lang="en-US"/>
        </a:p>
      </dgm:t>
    </dgm:pt>
    <dgm:pt modelId="{5E713AF7-8D9F-4903-B8D0-C76F05231671}" type="sibTrans" cxnId="{A1397D63-DC74-4932-A7BF-C02A1F812D28}">
      <dgm:prSet/>
      <dgm:spPr/>
      <dgm:t>
        <a:bodyPr/>
        <a:lstStyle/>
        <a:p>
          <a:endParaRPr lang="en-US"/>
        </a:p>
      </dgm:t>
    </dgm:pt>
    <dgm:pt modelId="{5770C471-D83A-4212-81F5-0AD5616A3BFD}">
      <dgm:prSet/>
      <dgm:spPr/>
      <dgm:t>
        <a:bodyPr/>
        <a:lstStyle/>
        <a:p>
          <a:r>
            <a:rPr lang="ru-RU" dirty="0"/>
            <a:t>Аренда </a:t>
          </a:r>
          <a:r>
            <a:rPr lang="en-GB" dirty="0" err="1"/>
            <a:t>жилья</a:t>
          </a:r>
        </a:p>
      </dgm:t>
    </dgm:pt>
    <dgm:pt modelId="{8880B878-9BE0-4CD7-B6AB-F7452B8E4C1B}" type="parTrans" cxnId="{87B49F9D-B7C7-46F3-8197-8FD1B8DA6830}">
      <dgm:prSet/>
      <dgm:spPr/>
    </dgm:pt>
    <dgm:pt modelId="{DF799B43-BD84-4B59-8A5C-BD7C0DD877E5}" type="sibTrans" cxnId="{87B49F9D-B7C7-46F3-8197-8FD1B8DA6830}">
      <dgm:prSet/>
      <dgm:spPr/>
    </dgm:pt>
    <dgm:pt modelId="{22234A5C-27D9-4F20-B177-F9762045FF0B}">
      <dgm:prSet/>
      <dgm:spPr/>
      <dgm:t>
        <a:bodyPr/>
        <a:lstStyle/>
        <a:p>
          <a:r>
            <a:rPr lang="ru-RU" dirty="0"/>
            <a:t>Доступ к государственным средствам для </a:t>
          </a:r>
          <a:r>
            <a:rPr lang="ru-RU" b="1" dirty="0"/>
            <a:t>некоторых </a:t>
          </a:r>
          <a:r>
            <a:rPr lang="en-GB" dirty="0" err="1"/>
            <a:t>лиц</a:t>
          </a:r>
        </a:p>
      </dgm:t>
    </dgm:pt>
    <dgm:pt modelId="{B349CA0A-2C79-409D-AE08-618279F950D1}" type="parTrans" cxnId="{2CFF7B48-BDE2-4F93-B9F2-0C9298EF508A}">
      <dgm:prSet/>
      <dgm:spPr/>
    </dgm:pt>
    <dgm:pt modelId="{39345B7E-66A2-408C-8BEF-1A3A6C11C003}" type="sibTrans" cxnId="{2CFF7B48-BDE2-4F93-B9F2-0C9298EF508A}">
      <dgm:prSet/>
      <dgm:spPr/>
    </dgm:pt>
    <dgm:pt modelId="{726AF4DD-33B4-402E-95FB-814D752F5BB9}" type="pres">
      <dgm:prSet presAssocID="{1F75FF23-517B-480A-9A83-1196B9B6E83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07EC37-A0DA-4CF2-B729-73CA5B81271C}" type="pres">
      <dgm:prSet presAssocID="{A16B768B-E421-41C1-9742-14A7074ACAB3}" presName="linNode" presStyleCnt="0"/>
      <dgm:spPr/>
    </dgm:pt>
    <dgm:pt modelId="{B4915E6F-0BC0-4441-A45C-EADA34A167B4}" type="pres">
      <dgm:prSet presAssocID="{A16B768B-E421-41C1-9742-14A7074ACAB3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F70B3-931F-495C-B782-17D338D41CE0}" type="pres">
      <dgm:prSet presAssocID="{A16B768B-E421-41C1-9742-14A7074ACAB3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7B7DCD-C865-4114-A9F7-B6AE74322E7F}" type="presOf" srcId="{773DE25A-875F-4D82-BE8F-462B7E45A2E4}" destId="{93EF70B3-931F-495C-B782-17D338D41CE0}" srcOrd="0" destOrd="5" presId="urn:microsoft.com/office/officeart/2005/8/layout/vList5"/>
    <dgm:cxn modelId="{DF211F5A-60E4-42A1-9BE2-A95C211E0640}" srcId="{A16B768B-E421-41C1-9742-14A7074ACAB3}" destId="{B704FA3C-B094-4994-A28B-80FAC75DCC1E}" srcOrd="4" destOrd="0" parTransId="{4C15E513-3812-4D3C-A7B7-969EBBA50C7C}" sibTransId="{B5855E1A-28F1-40F4-B965-AD44F3319455}"/>
    <dgm:cxn modelId="{686C54BF-6168-41EC-BD17-9570A14B081B}" type="presOf" srcId="{1F75FF23-517B-480A-9A83-1196B9B6E837}" destId="{726AF4DD-33B4-402E-95FB-814D752F5BB9}" srcOrd="0" destOrd="0" presId="urn:microsoft.com/office/officeart/2005/8/layout/vList5"/>
    <dgm:cxn modelId="{5DA7F617-E48E-44D9-9F40-456A391A5F21}" type="presOf" srcId="{B1F342BC-4F6D-4201-B1C6-916D3D2B927A}" destId="{93EF70B3-931F-495C-B782-17D338D41CE0}" srcOrd="0" destOrd="6" presId="urn:microsoft.com/office/officeart/2005/8/layout/vList5"/>
    <dgm:cxn modelId="{D4CF1BF9-E055-4709-8B4C-76DD07EF6EC5}" type="presOf" srcId="{A16B768B-E421-41C1-9742-14A7074ACAB3}" destId="{B4915E6F-0BC0-4441-A45C-EADA34A167B4}" srcOrd="0" destOrd="0" presId="urn:microsoft.com/office/officeart/2005/8/layout/vList5"/>
    <dgm:cxn modelId="{FD5430FD-D05E-44FF-83D9-4268066C2FD2}" type="presOf" srcId="{5770C471-D83A-4212-81F5-0AD5616A3BFD}" destId="{93EF70B3-931F-495C-B782-17D338D41CE0}" srcOrd="0" destOrd="2" presId="urn:microsoft.com/office/officeart/2005/8/layout/vList5"/>
    <dgm:cxn modelId="{EB61486A-E688-484A-95DE-CC0F569817EE}" srcId="{1F75FF23-517B-480A-9A83-1196B9B6E837}" destId="{A16B768B-E421-41C1-9742-14A7074ACAB3}" srcOrd="0" destOrd="0" parTransId="{71364D26-B4C7-4642-94A5-47782BE5C2C1}" sibTransId="{B4EE9B8C-1115-4B37-8B7E-DC25FC1A934E}"/>
    <dgm:cxn modelId="{1AB4727A-5A50-4804-B802-E6E0FDF4C191}" type="presOf" srcId="{F9218F7F-9B3B-4630-BC5C-87D94BD9C873}" destId="{93EF70B3-931F-495C-B782-17D338D41CE0}" srcOrd="0" destOrd="3" presId="urn:microsoft.com/office/officeart/2005/8/layout/vList5"/>
    <dgm:cxn modelId="{2CFF7B48-BDE2-4F93-B9F2-0C9298EF508A}" srcId="{A16B768B-E421-41C1-9742-14A7074ACAB3}" destId="{22234A5C-27D9-4F20-B177-F9762045FF0B}" srcOrd="1" destOrd="0" parTransId="{B349CA0A-2C79-409D-AE08-618279F950D1}" sibTransId="{39345B7E-66A2-408C-8BEF-1A3A6C11C003}"/>
    <dgm:cxn modelId="{735367AD-D405-453F-90B7-8EB456DB1562}" type="presOf" srcId="{ADEA850A-D757-440B-9CF3-3C833C6ED3E7}" destId="{93EF70B3-931F-495C-B782-17D338D41CE0}" srcOrd="0" destOrd="0" presId="urn:microsoft.com/office/officeart/2005/8/layout/vList5"/>
    <dgm:cxn modelId="{AE481763-8226-4A56-BF59-CDFBA75678E7}" type="presOf" srcId="{B704FA3C-B094-4994-A28B-80FAC75DCC1E}" destId="{93EF70B3-931F-495C-B782-17D338D41CE0}" srcOrd="0" destOrd="4" presId="urn:microsoft.com/office/officeart/2005/8/layout/vList5"/>
    <dgm:cxn modelId="{E6361030-C0C4-4084-982A-96F27D1E89EA}" srcId="{A16B768B-E421-41C1-9742-14A7074ACAB3}" destId="{F9218F7F-9B3B-4630-BC5C-87D94BD9C873}" srcOrd="3" destOrd="0" parTransId="{F20D24F6-0C73-448A-A86E-5A6250A875F1}" sibTransId="{1C4C3CD5-4F72-4DF7-A842-5DE385D507D7}"/>
    <dgm:cxn modelId="{3AB97246-D78A-43B3-AF26-96513B1ABF6F}" srcId="{A16B768B-E421-41C1-9742-14A7074ACAB3}" destId="{ADEA850A-D757-440B-9CF3-3C833C6ED3E7}" srcOrd="0" destOrd="0" parTransId="{4E5E00DF-5BAC-4228-A843-DC44BAA6F98B}" sibTransId="{F247C55D-2882-41EB-9C71-9C54F3FD8585}"/>
    <dgm:cxn modelId="{A1397D63-DC74-4932-A7BF-C02A1F812D28}" srcId="{A16B768B-E421-41C1-9742-14A7074ACAB3}" destId="{B1F342BC-4F6D-4201-B1C6-916D3D2B927A}" srcOrd="6" destOrd="0" parTransId="{9C77E1F1-94CE-470F-A1B3-12BC9F0667E9}" sibTransId="{5E713AF7-8D9F-4903-B8D0-C76F05231671}"/>
    <dgm:cxn modelId="{87B49F9D-B7C7-46F3-8197-8FD1B8DA6830}" srcId="{A16B768B-E421-41C1-9742-14A7074ACAB3}" destId="{5770C471-D83A-4212-81F5-0AD5616A3BFD}" srcOrd="2" destOrd="0" parTransId="{8880B878-9BE0-4CD7-B6AB-F7452B8E4C1B}" sibTransId="{DF799B43-BD84-4B59-8A5C-BD7C0DD877E5}"/>
    <dgm:cxn modelId="{BA1B69D1-6B75-4C2B-A2D8-DE937DA22BD5}" type="presOf" srcId="{22234A5C-27D9-4F20-B177-F9762045FF0B}" destId="{93EF70B3-931F-495C-B782-17D338D41CE0}" srcOrd="0" destOrd="1" presId="urn:microsoft.com/office/officeart/2005/8/layout/vList5"/>
    <dgm:cxn modelId="{59B7A4AF-C582-4DB8-B7C9-1F3807FF9022}" srcId="{A16B768B-E421-41C1-9742-14A7074ACAB3}" destId="{773DE25A-875F-4D82-BE8F-462B7E45A2E4}" srcOrd="5" destOrd="0" parTransId="{7F32C38F-3811-46FD-A86A-D7B04C377734}" sibTransId="{EE261122-AEA3-4179-9288-3D5B9A06465F}"/>
    <dgm:cxn modelId="{3E6DF50B-7490-483F-A076-DE8C01E30F40}" type="presParOf" srcId="{726AF4DD-33B4-402E-95FB-814D752F5BB9}" destId="{C507EC37-A0DA-4CF2-B729-73CA5B81271C}" srcOrd="0" destOrd="0" presId="urn:microsoft.com/office/officeart/2005/8/layout/vList5"/>
    <dgm:cxn modelId="{6C028CA1-3248-4474-B1C6-9B7238674F01}" type="presParOf" srcId="{C507EC37-A0DA-4CF2-B729-73CA5B81271C}" destId="{B4915E6F-0BC0-4441-A45C-EADA34A167B4}" srcOrd="0" destOrd="0" presId="urn:microsoft.com/office/officeart/2005/8/layout/vList5"/>
    <dgm:cxn modelId="{0EECB7B1-F451-46D8-9B4A-EA81AE562CEB}" type="presParOf" srcId="{C507EC37-A0DA-4CF2-B729-73CA5B81271C}" destId="{93EF70B3-931F-495C-B782-17D338D41CE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30F9FC-F03D-4218-B0D4-ACAB9267FC0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57E36FC-D4D1-4A5A-9532-98AD56D0DF48}">
      <dgm:prSet phldrT="[Text]"/>
      <dgm:spPr/>
      <dgm:t>
        <a:bodyPr/>
        <a:lstStyle/>
        <a:p>
          <a:r>
            <a:rPr lang="en-GB" b="1" dirty="0" err="1"/>
            <a:t>Процесс</a:t>
          </a:r>
          <a:endParaRPr lang="en-GB" b="1" dirty="0"/>
        </a:p>
      </dgm:t>
    </dgm:pt>
    <dgm:pt modelId="{6C85F4C2-EEAF-4319-B7FF-BF942BF5DC5F}" type="parTrans" cxnId="{18A422E6-9CB9-493E-B365-781CBACDDB0A}">
      <dgm:prSet/>
      <dgm:spPr/>
      <dgm:t>
        <a:bodyPr/>
        <a:lstStyle/>
        <a:p>
          <a:endParaRPr lang="en-GB"/>
        </a:p>
      </dgm:t>
    </dgm:pt>
    <dgm:pt modelId="{EC44BC04-0E67-4151-892E-645CA1DD6A0E}" type="sibTrans" cxnId="{18A422E6-9CB9-493E-B365-781CBACDDB0A}">
      <dgm:prSet/>
      <dgm:spPr/>
      <dgm:t>
        <a:bodyPr/>
        <a:lstStyle/>
        <a:p>
          <a:endParaRPr lang="en-GB"/>
        </a:p>
      </dgm:t>
    </dgm:pt>
    <dgm:pt modelId="{4C9F153B-1338-45A9-A764-5E4905A568DC}">
      <dgm:prSet phldrT="[Text]"/>
      <dgm:spPr/>
      <dgm:t>
        <a:bodyPr/>
        <a:lstStyle/>
        <a:p>
          <a:pPr algn="just"/>
          <a:r>
            <a:rPr lang="en-GB" dirty="0" err="1"/>
            <a:t>Процесс</a:t>
          </a:r>
          <a:r>
            <a:rPr lang="en-GB" dirty="0"/>
            <a:t> в </a:t>
          </a:r>
          <a:r>
            <a:rPr lang="en-GB" dirty="0" err="1"/>
            <a:t>Трибунале</a:t>
          </a:r>
          <a:r>
            <a:rPr lang="en-GB" dirty="0"/>
            <a:t> – </a:t>
          </a:r>
          <a:r>
            <a:rPr lang="en-GB" b="1" dirty="0"/>
            <a:t>сочетание бумажных и </a:t>
          </a:r>
          <a:r>
            <a:rPr lang="en-GB" b="1" dirty="0" err="1"/>
            <a:t>устных</a:t>
          </a:r>
          <a:r>
            <a:rPr lang="en-GB" b="1" dirty="0"/>
            <a:t> </a:t>
          </a:r>
          <a:r>
            <a:rPr lang="en-GB" b="1" dirty="0" err="1"/>
            <a:t>заявлений</a:t>
          </a:r>
          <a:r>
            <a:rPr lang="en-GB" dirty="0"/>
            <a:t>. </a:t>
          </a:r>
        </a:p>
      </dgm:t>
    </dgm:pt>
    <dgm:pt modelId="{FCFA7903-2430-4023-9BB5-2AE41ED7C9E1}" type="parTrans" cxnId="{C18F6E0F-CD26-4505-A56C-51901C00A408}">
      <dgm:prSet/>
      <dgm:spPr/>
      <dgm:t>
        <a:bodyPr/>
        <a:lstStyle/>
        <a:p>
          <a:endParaRPr lang="en-GB"/>
        </a:p>
      </dgm:t>
    </dgm:pt>
    <dgm:pt modelId="{5C7F857D-E00D-4F5D-B151-BA9222F02363}" type="sibTrans" cxnId="{C18F6E0F-CD26-4505-A56C-51901C00A408}">
      <dgm:prSet/>
      <dgm:spPr/>
      <dgm:t>
        <a:bodyPr/>
        <a:lstStyle/>
        <a:p>
          <a:endParaRPr lang="en-GB"/>
        </a:p>
      </dgm:t>
    </dgm:pt>
    <dgm:pt modelId="{E865844E-1BE0-45BB-A05C-A2E7262759F7}">
      <dgm:prSet phldrT="[Text]"/>
      <dgm:spPr/>
      <dgm:t>
        <a:bodyPr/>
        <a:lstStyle/>
        <a:p>
          <a:r>
            <a:rPr lang="en-GB" b="1" dirty="0" err="1"/>
            <a:t>Перед</a:t>
          </a:r>
          <a:r>
            <a:rPr lang="en-GB" b="1" dirty="0"/>
            <a:t> </a:t>
          </a:r>
          <a:r>
            <a:rPr lang="en-GB" b="1" dirty="0" err="1"/>
            <a:t>слушанием</a:t>
          </a:r>
          <a:endParaRPr lang="en-GB" b="1" dirty="0"/>
        </a:p>
      </dgm:t>
    </dgm:pt>
    <dgm:pt modelId="{7AC65B84-369A-495C-A860-3E86DA80FEA6}" type="parTrans" cxnId="{76A30B0E-DB6C-4F1E-9A3D-5FDCBDB41E78}">
      <dgm:prSet/>
      <dgm:spPr/>
      <dgm:t>
        <a:bodyPr/>
        <a:lstStyle/>
        <a:p>
          <a:endParaRPr lang="en-GB"/>
        </a:p>
      </dgm:t>
    </dgm:pt>
    <dgm:pt modelId="{E6609DA3-7F54-4171-AF50-96CA75CB9563}" type="sibTrans" cxnId="{76A30B0E-DB6C-4F1E-9A3D-5FDCBDB41E78}">
      <dgm:prSet/>
      <dgm:spPr/>
      <dgm:t>
        <a:bodyPr/>
        <a:lstStyle/>
        <a:p>
          <a:endParaRPr lang="en-GB"/>
        </a:p>
      </dgm:t>
    </dgm:pt>
    <dgm:pt modelId="{C151D2AD-55DC-46C3-BABC-1EB4C19BE6F2}">
      <dgm:prSet phldrT="[Text]"/>
      <dgm:spPr/>
      <dgm:t>
        <a:bodyPr/>
        <a:lstStyle/>
        <a:p>
          <a:pPr algn="just"/>
          <a:r>
            <a:rPr lang="en-GB" b="1" dirty="0" err="1"/>
            <a:t>До</a:t>
          </a:r>
          <a:r>
            <a:rPr lang="en-GB" b="1" dirty="0"/>
            <a:t> </a:t>
          </a:r>
          <a:r>
            <a:rPr lang="en-GB" b="1" dirty="0" err="1"/>
            <a:t>слушания</a:t>
          </a:r>
          <a:r>
            <a:rPr lang="en-GB" b="1" dirty="0"/>
            <a:t> </a:t>
          </a:r>
          <a:r>
            <a:rPr lang="en-GB" b="1" dirty="0" err="1"/>
            <a:t>можно</a:t>
          </a:r>
          <a:r>
            <a:rPr lang="en-GB" b="1" dirty="0"/>
            <a:t> </a:t>
          </a:r>
          <a:r>
            <a:rPr lang="en-GB" b="1" dirty="0" err="1"/>
            <a:t>представить</a:t>
          </a:r>
          <a:r>
            <a:rPr lang="en-GB" b="1" dirty="0"/>
            <a:t> </a:t>
          </a:r>
          <a:r>
            <a:rPr lang="en-GB" b="1" dirty="0" err="1"/>
            <a:t>полный</a:t>
          </a:r>
          <a:r>
            <a:rPr lang="en-GB" b="1" dirty="0"/>
            <a:t> </a:t>
          </a:r>
          <a:r>
            <a:rPr lang="en-GB" b="1" dirty="0" err="1"/>
            <a:t>комплект</a:t>
          </a:r>
          <a:r>
            <a:rPr lang="ru-RU" dirty="0"/>
            <a:t> </a:t>
          </a:r>
          <a:r>
            <a:rPr lang="en-GB" dirty="0" err="1"/>
            <a:t>субъективных</a:t>
          </a:r>
          <a:r>
            <a:rPr lang="en-GB" dirty="0"/>
            <a:t> </a:t>
          </a:r>
          <a:r>
            <a:rPr lang="en-GB" dirty="0" err="1"/>
            <a:t>доказательств</a:t>
          </a:r>
          <a:r>
            <a:rPr lang="ru-RU" dirty="0"/>
            <a:t>(</a:t>
          </a:r>
          <a:r>
            <a:rPr lang="en-GB" dirty="0" err="1"/>
            <a:t>показаний</a:t>
          </a:r>
          <a:r>
            <a:rPr lang="en-GB" dirty="0"/>
            <a:t> </a:t>
          </a:r>
          <a:r>
            <a:rPr lang="en-GB" dirty="0" err="1"/>
            <a:t>свидетелей</a:t>
          </a:r>
          <a:r>
            <a:rPr lang="en-GB" dirty="0"/>
            <a:t>, </a:t>
          </a:r>
          <a:r>
            <a:rPr lang="en-GB" dirty="0" err="1"/>
            <a:t>экспертов</a:t>
          </a:r>
          <a:r>
            <a:rPr lang="en-GB" dirty="0"/>
            <a:t> и </a:t>
          </a:r>
          <a:r>
            <a:rPr lang="en-GB" dirty="0" err="1"/>
            <a:t>т.п</a:t>
          </a:r>
          <a:r>
            <a:rPr lang="en-GB" dirty="0"/>
            <a:t>.), а </a:t>
          </a:r>
          <a:r>
            <a:rPr lang="en-GB" dirty="0" err="1"/>
            <a:t>также</a:t>
          </a:r>
          <a:r>
            <a:rPr lang="en-GB" dirty="0"/>
            <a:t> объективные доказательства, касающиеся ситуации в стране. Также, заранее или день в день, в </a:t>
          </a:r>
          <a:r>
            <a:rPr lang="en-GB" dirty="0" err="1"/>
            <a:t>кратком</a:t>
          </a:r>
          <a:r>
            <a:rPr lang="en-GB" dirty="0"/>
            <a:t> </a:t>
          </a:r>
          <a:r>
            <a:rPr lang="en-GB" dirty="0" err="1"/>
            <a:t>виде</a:t>
          </a:r>
          <a:r>
            <a:rPr lang="en-GB" dirty="0"/>
            <a:t> </a:t>
          </a:r>
          <a:r>
            <a:rPr lang="en-GB" dirty="0" err="1"/>
            <a:t>предоставляются</a:t>
          </a:r>
          <a:r>
            <a:rPr lang="en-GB" dirty="0"/>
            <a:t> </a:t>
          </a:r>
          <a:r>
            <a:rPr lang="en-GB" dirty="0" err="1"/>
            <a:t>доводы</a:t>
          </a:r>
          <a:r>
            <a:rPr lang="en-GB" dirty="0"/>
            <a:t> </a:t>
          </a:r>
          <a:r>
            <a:rPr lang="en-GB" dirty="0" err="1"/>
            <a:t>Просителя</a:t>
          </a:r>
          <a:r>
            <a:rPr lang="ru-RU" dirty="0"/>
            <a:t>(</a:t>
          </a:r>
          <a:r>
            <a:rPr lang="en-GB" dirty="0" err="1"/>
            <a:t>именуемого</a:t>
          </a:r>
          <a:r>
            <a:rPr lang="en-GB" dirty="0"/>
            <a:t> в </a:t>
          </a:r>
          <a:r>
            <a:rPr lang="en-GB" dirty="0" err="1"/>
            <a:t>данном</a:t>
          </a:r>
          <a:r>
            <a:rPr lang="en-GB" dirty="0"/>
            <a:t> </a:t>
          </a:r>
          <a:r>
            <a:rPr lang="en-GB" dirty="0" err="1"/>
            <a:t>случае</a:t>
          </a:r>
          <a:r>
            <a:rPr lang="en-GB" dirty="0"/>
            <a:t> «</a:t>
          </a:r>
          <a:r>
            <a:rPr lang="en-GB" dirty="0" err="1"/>
            <a:t>Податель</a:t>
          </a:r>
          <a:r>
            <a:rPr lang="en-GB" dirty="0"/>
            <a:t> </a:t>
          </a:r>
          <a:r>
            <a:rPr lang="en-GB" dirty="0" err="1"/>
            <a:t>апелляции</a:t>
          </a:r>
          <a:r>
            <a:rPr lang="en-GB" dirty="0"/>
            <a:t>») с </a:t>
          </a:r>
          <a:r>
            <a:rPr lang="en-GB" dirty="0" err="1"/>
            <a:t>изложением</a:t>
          </a:r>
          <a:r>
            <a:rPr lang="en-GB" dirty="0"/>
            <a:t> </a:t>
          </a:r>
          <a:r>
            <a:rPr lang="en-GB" dirty="0" err="1"/>
            <a:t>юридических</a:t>
          </a:r>
          <a:r>
            <a:rPr lang="en-GB" dirty="0"/>
            <a:t> </a:t>
          </a:r>
          <a:r>
            <a:rPr lang="en-GB" dirty="0" err="1"/>
            <a:t>оснований</a:t>
          </a:r>
          <a:r>
            <a:rPr lang="en-GB" dirty="0"/>
            <a:t>.</a:t>
          </a:r>
        </a:p>
      </dgm:t>
    </dgm:pt>
    <dgm:pt modelId="{32D91C4D-C15C-4271-A41E-0983C711C2ED}" type="parTrans" cxnId="{AFF9E191-34A5-45F8-A38E-88966E54481D}">
      <dgm:prSet/>
      <dgm:spPr/>
      <dgm:t>
        <a:bodyPr/>
        <a:lstStyle/>
        <a:p>
          <a:endParaRPr lang="en-GB"/>
        </a:p>
      </dgm:t>
    </dgm:pt>
    <dgm:pt modelId="{0F2F77C9-1A24-4A84-85A5-A18D3A83DAF4}" type="sibTrans" cxnId="{AFF9E191-34A5-45F8-A38E-88966E54481D}">
      <dgm:prSet/>
      <dgm:spPr/>
      <dgm:t>
        <a:bodyPr/>
        <a:lstStyle/>
        <a:p>
          <a:endParaRPr lang="en-GB"/>
        </a:p>
      </dgm:t>
    </dgm:pt>
    <dgm:pt modelId="{6DBB1B9E-D517-424B-A527-38C875E36EB1}">
      <dgm:prSet phldrT="[Text]"/>
      <dgm:spPr/>
      <dgm:t>
        <a:bodyPr/>
        <a:lstStyle/>
        <a:p>
          <a:r>
            <a:rPr lang="en-GB" b="1" dirty="0"/>
            <a:t>МВД </a:t>
          </a:r>
          <a:r>
            <a:rPr lang="en-GB" dirty="0"/>
            <a:t>(«</a:t>
          </a:r>
          <a:r>
            <a:rPr lang="en-GB" dirty="0" err="1"/>
            <a:t>Ответчик</a:t>
          </a:r>
          <a:r>
            <a:rPr lang="en-GB" dirty="0"/>
            <a:t>») </a:t>
          </a:r>
          <a:r>
            <a:rPr lang="en-GB" b="1" dirty="0" err="1"/>
            <a:t>тоже</a:t>
          </a:r>
          <a:r>
            <a:rPr lang="en-GB" dirty="0"/>
            <a:t> </a:t>
          </a:r>
          <a:r>
            <a:rPr lang="en-GB" dirty="0" err="1"/>
            <a:t>предоставляет</a:t>
          </a:r>
          <a:r>
            <a:rPr lang="en-GB" dirty="0"/>
            <a:t> </a:t>
          </a:r>
          <a:r>
            <a:rPr lang="en-GB" b="1" dirty="0" err="1"/>
            <a:t>комплект</a:t>
          </a:r>
          <a:r>
            <a:rPr lang="en-GB" b="1" dirty="0"/>
            <a:t> </a:t>
          </a:r>
          <a:r>
            <a:rPr lang="en-GB" dirty="0"/>
            <a:t>доказательств, включая свое решение, все интервью и любые другие доказательства, на которые они опирались. Это </a:t>
          </a:r>
          <a:r>
            <a:rPr lang="en-GB" dirty="0" err="1"/>
            <a:t>делается</a:t>
          </a:r>
          <a:r>
            <a:rPr lang="en-GB" dirty="0"/>
            <a:t> </a:t>
          </a:r>
          <a:r>
            <a:rPr lang="en-GB" dirty="0" err="1"/>
            <a:t>до</a:t>
          </a:r>
          <a:r>
            <a:rPr lang="en-GB" dirty="0"/>
            <a:t> </a:t>
          </a:r>
          <a:r>
            <a:rPr lang="en-GB" dirty="0" err="1"/>
            <a:t>слушания</a:t>
          </a:r>
          <a:r>
            <a:rPr lang="en-GB" dirty="0"/>
            <a:t>.</a:t>
          </a:r>
        </a:p>
      </dgm:t>
    </dgm:pt>
    <dgm:pt modelId="{CD5CFF24-64B4-44E2-BFB2-D3D9BDED7242}" type="parTrans" cxnId="{4BA35241-8F06-4150-9120-281B5BE6F317}">
      <dgm:prSet/>
      <dgm:spPr/>
      <dgm:t>
        <a:bodyPr/>
        <a:lstStyle/>
        <a:p>
          <a:endParaRPr lang="en-GB"/>
        </a:p>
      </dgm:t>
    </dgm:pt>
    <dgm:pt modelId="{34124382-113C-4B9B-8703-5AE2BA5A3BB1}" type="sibTrans" cxnId="{4BA35241-8F06-4150-9120-281B5BE6F317}">
      <dgm:prSet/>
      <dgm:spPr/>
      <dgm:t>
        <a:bodyPr/>
        <a:lstStyle/>
        <a:p>
          <a:endParaRPr lang="en-GB"/>
        </a:p>
      </dgm:t>
    </dgm:pt>
    <dgm:pt modelId="{4D91F171-8D23-4EC0-9CC4-553142E0FF63}">
      <dgm:prSet phldrT="[Text]"/>
      <dgm:spPr/>
      <dgm:t>
        <a:bodyPr/>
        <a:lstStyle/>
        <a:p>
          <a:pPr algn="just"/>
          <a:r>
            <a:rPr lang="en-GB" b="1" dirty="0" err="1"/>
            <a:t>Перед</a:t>
          </a:r>
          <a:r>
            <a:rPr lang="en-GB" b="1" dirty="0"/>
            <a:t> </a:t>
          </a:r>
          <a:r>
            <a:rPr lang="en-GB" b="1" dirty="0" err="1"/>
            <a:t>слушанием</a:t>
          </a:r>
          <a:endParaRPr lang="en-GB" dirty="0"/>
        </a:p>
      </dgm:t>
    </dgm:pt>
    <dgm:pt modelId="{AC8B6541-3FD1-4D70-88B9-0CB4410A299F}" type="parTrans" cxnId="{B48188EA-A5F5-4F57-B79C-3FF9525EB61C}">
      <dgm:prSet/>
      <dgm:spPr/>
    </dgm:pt>
    <dgm:pt modelId="{19FC1F79-2F3D-48FC-9429-808FC88B7D06}" type="sibTrans" cxnId="{B48188EA-A5F5-4F57-B79C-3FF9525EB61C}">
      <dgm:prSet/>
      <dgm:spPr/>
    </dgm:pt>
    <dgm:pt modelId="{3B77FE10-517B-40D5-8924-0B2B67BC02E4}" type="pres">
      <dgm:prSet presAssocID="{E130F9FC-F03D-4218-B0D4-ACAB9267FC0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4D5BC0-A910-46B4-9DBF-938A374154DF}" type="pres">
      <dgm:prSet presAssocID="{357E36FC-D4D1-4A5A-9532-98AD56D0DF48}" presName="composite" presStyleCnt="0"/>
      <dgm:spPr/>
    </dgm:pt>
    <dgm:pt modelId="{3B49301D-4C06-4F24-971E-7F0F843445B5}" type="pres">
      <dgm:prSet presAssocID="{357E36FC-D4D1-4A5A-9532-98AD56D0DF4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A25D6-EA79-41AC-87BE-D6EA1F55D481}" type="pres">
      <dgm:prSet presAssocID="{357E36FC-D4D1-4A5A-9532-98AD56D0DF4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6D7F2-1A07-4253-8391-322BE818DD42}" type="pres">
      <dgm:prSet presAssocID="{EC44BC04-0E67-4151-892E-645CA1DD6A0E}" presName="sp" presStyleCnt="0"/>
      <dgm:spPr/>
    </dgm:pt>
    <dgm:pt modelId="{A33CD4EE-A009-4E61-B3DA-3F684AF56AAF}" type="pres">
      <dgm:prSet presAssocID="{E865844E-1BE0-45BB-A05C-A2E7262759F7}" presName="composite" presStyleCnt="0"/>
      <dgm:spPr/>
    </dgm:pt>
    <dgm:pt modelId="{8460C714-5778-4425-A6F1-8337CE4B873A}" type="pres">
      <dgm:prSet presAssocID="{E865844E-1BE0-45BB-A05C-A2E7262759F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93FB0-526E-43C6-9376-D6671B3EDD66}" type="pres">
      <dgm:prSet presAssocID="{E865844E-1BE0-45BB-A05C-A2E7262759F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0D7D7-BD52-4B56-A6E0-837573E7378E}" type="pres">
      <dgm:prSet presAssocID="{E6609DA3-7F54-4171-AF50-96CA75CB9563}" presName="sp" presStyleCnt="0"/>
      <dgm:spPr/>
    </dgm:pt>
    <dgm:pt modelId="{42CB59BD-D501-46CF-9B02-20EF663EB21E}" type="pres">
      <dgm:prSet presAssocID="{4D91F171-8D23-4EC0-9CC4-553142E0FF63}" presName="composite" presStyleCnt="0"/>
      <dgm:spPr/>
    </dgm:pt>
    <dgm:pt modelId="{39CBB7B8-399C-4F7D-88BC-D0C31F0FEBEE}" type="pres">
      <dgm:prSet presAssocID="{4D91F171-8D23-4EC0-9CC4-553142E0FF6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FCC36-9EA3-4F7A-9B7F-0A1687AF6728}" type="pres">
      <dgm:prSet presAssocID="{4D91F171-8D23-4EC0-9CC4-553142E0FF6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A30B0E-DB6C-4F1E-9A3D-5FDCBDB41E78}" srcId="{E130F9FC-F03D-4218-B0D4-ACAB9267FC0A}" destId="{E865844E-1BE0-45BB-A05C-A2E7262759F7}" srcOrd="1" destOrd="0" parTransId="{7AC65B84-369A-495C-A860-3E86DA80FEA6}" sibTransId="{E6609DA3-7F54-4171-AF50-96CA75CB9563}"/>
    <dgm:cxn modelId="{03D5E293-EECE-4461-A068-21CBC219C6D8}" type="presOf" srcId="{E865844E-1BE0-45BB-A05C-A2E7262759F7}" destId="{8460C714-5778-4425-A6F1-8337CE4B873A}" srcOrd="0" destOrd="0" presId="urn:microsoft.com/office/officeart/2005/8/layout/chevron2"/>
    <dgm:cxn modelId="{62391739-D0A5-458F-A976-1B538269A792}" type="presOf" srcId="{357E36FC-D4D1-4A5A-9532-98AD56D0DF48}" destId="{3B49301D-4C06-4F24-971E-7F0F843445B5}" srcOrd="0" destOrd="0" presId="urn:microsoft.com/office/officeart/2005/8/layout/chevron2"/>
    <dgm:cxn modelId="{F95C257B-067A-437E-BA5F-EAADCE38EC1A}" type="presOf" srcId="{6DBB1B9E-D517-424B-A527-38C875E36EB1}" destId="{656FCC36-9EA3-4F7A-9B7F-0A1687AF6728}" srcOrd="0" destOrd="0" presId="urn:microsoft.com/office/officeart/2005/8/layout/chevron2"/>
    <dgm:cxn modelId="{3278A58A-9978-478D-B162-D1373BD7FD90}" type="presOf" srcId="{4C9F153B-1338-45A9-A764-5E4905A568DC}" destId="{58FA25D6-EA79-41AC-87BE-D6EA1F55D481}" srcOrd="0" destOrd="0" presId="urn:microsoft.com/office/officeart/2005/8/layout/chevron2"/>
    <dgm:cxn modelId="{48C8AF0F-182F-491E-B335-B67ECDBBB986}" type="presOf" srcId="{4D91F171-8D23-4EC0-9CC4-553142E0FF63}" destId="{39CBB7B8-399C-4F7D-88BC-D0C31F0FEBEE}" srcOrd="0" destOrd="0" presId="urn:microsoft.com/office/officeart/2005/8/layout/chevron2"/>
    <dgm:cxn modelId="{2E89A9DE-A60C-4216-9005-18A3E315086B}" type="presOf" srcId="{C151D2AD-55DC-46C3-BABC-1EB4C19BE6F2}" destId="{42693FB0-526E-43C6-9376-D6671B3EDD66}" srcOrd="0" destOrd="0" presId="urn:microsoft.com/office/officeart/2005/8/layout/chevron2"/>
    <dgm:cxn modelId="{AFF9E191-34A5-45F8-A38E-88966E54481D}" srcId="{E865844E-1BE0-45BB-A05C-A2E7262759F7}" destId="{C151D2AD-55DC-46C3-BABC-1EB4C19BE6F2}" srcOrd="0" destOrd="0" parTransId="{32D91C4D-C15C-4271-A41E-0983C711C2ED}" sibTransId="{0F2F77C9-1A24-4A84-85A5-A18D3A83DAF4}"/>
    <dgm:cxn modelId="{18A422E6-9CB9-493E-B365-781CBACDDB0A}" srcId="{E130F9FC-F03D-4218-B0D4-ACAB9267FC0A}" destId="{357E36FC-D4D1-4A5A-9532-98AD56D0DF48}" srcOrd="0" destOrd="0" parTransId="{6C85F4C2-EEAF-4319-B7FF-BF942BF5DC5F}" sibTransId="{EC44BC04-0E67-4151-892E-645CA1DD6A0E}"/>
    <dgm:cxn modelId="{C18F6E0F-CD26-4505-A56C-51901C00A408}" srcId="{357E36FC-D4D1-4A5A-9532-98AD56D0DF48}" destId="{4C9F153B-1338-45A9-A764-5E4905A568DC}" srcOrd="0" destOrd="0" parTransId="{FCFA7903-2430-4023-9BB5-2AE41ED7C9E1}" sibTransId="{5C7F857D-E00D-4F5D-B151-BA9222F02363}"/>
    <dgm:cxn modelId="{B48188EA-A5F5-4F57-B79C-3FF9525EB61C}" srcId="{E130F9FC-F03D-4218-B0D4-ACAB9267FC0A}" destId="{4D91F171-8D23-4EC0-9CC4-553142E0FF63}" srcOrd="2" destOrd="0" parTransId="{AC8B6541-3FD1-4D70-88B9-0CB4410A299F}" sibTransId="{19FC1F79-2F3D-48FC-9429-808FC88B7D06}"/>
    <dgm:cxn modelId="{E31A56F5-E954-4EFC-B6B5-43063443CC1C}" type="presOf" srcId="{E130F9FC-F03D-4218-B0D4-ACAB9267FC0A}" destId="{3B77FE10-517B-40D5-8924-0B2B67BC02E4}" srcOrd="0" destOrd="0" presId="urn:microsoft.com/office/officeart/2005/8/layout/chevron2"/>
    <dgm:cxn modelId="{4BA35241-8F06-4150-9120-281B5BE6F317}" srcId="{4D91F171-8D23-4EC0-9CC4-553142E0FF63}" destId="{6DBB1B9E-D517-424B-A527-38C875E36EB1}" srcOrd="0" destOrd="0" parTransId="{CD5CFF24-64B4-44E2-BFB2-D3D9BDED7242}" sibTransId="{34124382-113C-4B9B-8703-5AE2BA5A3BB1}"/>
    <dgm:cxn modelId="{879C48A3-19C4-4412-B209-982A24DD4643}" type="presParOf" srcId="{3B77FE10-517B-40D5-8924-0B2B67BC02E4}" destId="{FD4D5BC0-A910-46B4-9DBF-938A374154DF}" srcOrd="0" destOrd="0" presId="urn:microsoft.com/office/officeart/2005/8/layout/chevron2"/>
    <dgm:cxn modelId="{C7462D63-DDF8-44F0-B3F6-476C13AE54A7}" type="presParOf" srcId="{FD4D5BC0-A910-46B4-9DBF-938A374154DF}" destId="{3B49301D-4C06-4F24-971E-7F0F843445B5}" srcOrd="0" destOrd="0" presId="urn:microsoft.com/office/officeart/2005/8/layout/chevron2"/>
    <dgm:cxn modelId="{5CBC14AC-6D41-4700-A001-CF195DE0E39D}" type="presParOf" srcId="{FD4D5BC0-A910-46B4-9DBF-938A374154DF}" destId="{58FA25D6-EA79-41AC-87BE-D6EA1F55D481}" srcOrd="1" destOrd="0" presId="urn:microsoft.com/office/officeart/2005/8/layout/chevron2"/>
    <dgm:cxn modelId="{7483B8CA-A445-489E-844E-5E439141FBF3}" type="presParOf" srcId="{3B77FE10-517B-40D5-8924-0B2B67BC02E4}" destId="{A546D7F2-1A07-4253-8391-322BE818DD42}" srcOrd="1" destOrd="0" presId="urn:microsoft.com/office/officeart/2005/8/layout/chevron2"/>
    <dgm:cxn modelId="{03080188-910C-4D0A-9428-4EB2FE2CF09F}" type="presParOf" srcId="{3B77FE10-517B-40D5-8924-0B2B67BC02E4}" destId="{A33CD4EE-A009-4E61-B3DA-3F684AF56AAF}" srcOrd="2" destOrd="0" presId="urn:microsoft.com/office/officeart/2005/8/layout/chevron2"/>
    <dgm:cxn modelId="{845A238B-4F8B-473B-A251-8C0ECA8AA441}" type="presParOf" srcId="{A33CD4EE-A009-4E61-B3DA-3F684AF56AAF}" destId="{8460C714-5778-4425-A6F1-8337CE4B873A}" srcOrd="0" destOrd="0" presId="urn:microsoft.com/office/officeart/2005/8/layout/chevron2"/>
    <dgm:cxn modelId="{B39F3BF9-78C3-41F8-9CCB-C70B456FBCCC}" type="presParOf" srcId="{A33CD4EE-A009-4E61-B3DA-3F684AF56AAF}" destId="{42693FB0-526E-43C6-9376-D6671B3EDD66}" srcOrd="1" destOrd="0" presId="urn:microsoft.com/office/officeart/2005/8/layout/chevron2"/>
    <dgm:cxn modelId="{C350E89B-0E7B-4742-AE2E-C9A2E7A0FA40}" type="presParOf" srcId="{3B77FE10-517B-40D5-8924-0B2B67BC02E4}" destId="{3740D7D7-BD52-4B56-A6E0-837573E7378E}" srcOrd="3" destOrd="0" presId="urn:microsoft.com/office/officeart/2005/8/layout/chevron2"/>
    <dgm:cxn modelId="{C419E451-7331-442A-8FD7-83872CA01E22}" type="presParOf" srcId="{3B77FE10-517B-40D5-8924-0B2B67BC02E4}" destId="{42CB59BD-D501-46CF-9B02-20EF663EB21E}" srcOrd="4" destOrd="0" presId="urn:microsoft.com/office/officeart/2005/8/layout/chevron2"/>
    <dgm:cxn modelId="{AD15F0D9-C846-4225-9E58-D7CB40127D03}" type="presParOf" srcId="{42CB59BD-D501-46CF-9B02-20EF663EB21E}" destId="{39CBB7B8-399C-4F7D-88BC-D0C31F0FEBEE}" srcOrd="0" destOrd="0" presId="urn:microsoft.com/office/officeart/2005/8/layout/chevron2"/>
    <dgm:cxn modelId="{7EA433A2-D1B3-4EF7-8FB9-E82EC5A72E7E}" type="presParOf" srcId="{42CB59BD-D501-46CF-9B02-20EF663EB21E}" destId="{656FCC36-9EA3-4F7A-9B7F-0A1687AF67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6CC24C5-0888-4484-A783-8EED74BEDD5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A1588F-2515-400C-BC38-6CFB09601A2C}">
      <dgm:prSet phldrT="[Text]"/>
      <dgm:spPr/>
      <dgm:t>
        <a:bodyPr/>
        <a:lstStyle/>
        <a:p>
          <a:r>
            <a:rPr lang="en-GB" b="1" dirty="0" err="1"/>
            <a:t>Перед</a:t>
          </a:r>
          <a:r>
            <a:rPr lang="en-GB" b="1" dirty="0"/>
            <a:t> </a:t>
          </a:r>
          <a:r>
            <a:rPr lang="en-GB" b="1" dirty="0" err="1"/>
            <a:t>слушанием</a:t>
          </a:r>
          <a:endParaRPr lang="en-GB" sz="3000" dirty="0" err="1">
            <a:solidFill>
              <a:srgbClr val="010000"/>
            </a:solidFill>
            <a:latin typeface="Century Gothic"/>
          </a:endParaRPr>
        </a:p>
      </dgm:t>
    </dgm:pt>
    <dgm:pt modelId="{E3320D48-0936-4444-97D5-D2A6E5ADE98E}" type="parTrans" cxnId="{7F811F6F-5604-44A1-96C0-B08BACB65B73}">
      <dgm:prSet/>
      <dgm:spPr/>
      <dgm:t>
        <a:bodyPr/>
        <a:lstStyle/>
        <a:p>
          <a:endParaRPr lang="en-GB"/>
        </a:p>
      </dgm:t>
    </dgm:pt>
    <dgm:pt modelId="{971D7899-E376-4650-889F-909D70256EE4}" type="sibTrans" cxnId="{7F811F6F-5604-44A1-96C0-B08BACB65B73}">
      <dgm:prSet/>
      <dgm:spPr/>
      <dgm:t>
        <a:bodyPr/>
        <a:lstStyle/>
        <a:p>
          <a:endParaRPr lang="en-GB"/>
        </a:p>
      </dgm:t>
    </dgm:pt>
    <dgm:pt modelId="{97E0BF9A-7AFE-4CAD-A093-43FFD9998C5C}">
      <dgm:prSet phldrT="[Text]"/>
      <dgm:spPr/>
      <dgm:t>
        <a:bodyPr/>
        <a:lstStyle/>
        <a:p>
          <a:r>
            <a:rPr lang="en-GB" dirty="0" err="1"/>
            <a:t>Все</a:t>
          </a:r>
          <a:r>
            <a:rPr lang="en-GB" dirty="0"/>
            <a:t> </a:t>
          </a:r>
          <a:r>
            <a:rPr lang="en-GB" dirty="0" err="1"/>
            <a:t>доказательства</a:t>
          </a:r>
          <a:r>
            <a:rPr lang="en-GB" dirty="0"/>
            <a:t> </a:t>
          </a:r>
          <a:r>
            <a:rPr lang="en-GB" dirty="0" err="1"/>
            <a:t>заранее</a:t>
          </a:r>
          <a:r>
            <a:rPr lang="en-GB" dirty="0"/>
            <a:t> </a:t>
          </a:r>
          <a:r>
            <a:rPr lang="en-GB" b="1" dirty="0"/>
            <a:t>передаются в Трибунал и второй стороне</a:t>
          </a:r>
          <a:r>
            <a:rPr lang="en-GB" dirty="0"/>
            <a:t>. Как таковые доказательства и проблемы уже известны и всеми заранее прочитаны </a:t>
          </a:r>
          <a:r>
            <a:rPr lang="en-GB" dirty="0" err="1"/>
            <a:t>до</a:t>
          </a:r>
          <a:r>
            <a:rPr lang="en-GB" dirty="0"/>
            <a:t> </a:t>
          </a:r>
          <a:r>
            <a:rPr lang="en-GB" dirty="0" err="1"/>
            <a:t>всестороннего</a:t>
          </a:r>
          <a:r>
            <a:rPr lang="en-GB" dirty="0"/>
            <a:t> </a:t>
          </a:r>
          <a:r>
            <a:rPr lang="en-GB" dirty="0" err="1"/>
            <a:t>слушания</a:t>
          </a:r>
          <a:r>
            <a:rPr lang="en-GB" dirty="0"/>
            <a:t>.</a:t>
          </a:r>
        </a:p>
      </dgm:t>
    </dgm:pt>
    <dgm:pt modelId="{F9B000C9-7BED-4661-BCDF-1B63538F662A}" type="parTrans" cxnId="{FCE466F1-78CD-486F-B84A-B334BF91AC34}">
      <dgm:prSet/>
      <dgm:spPr/>
      <dgm:t>
        <a:bodyPr/>
        <a:lstStyle/>
        <a:p>
          <a:endParaRPr lang="en-GB"/>
        </a:p>
      </dgm:t>
    </dgm:pt>
    <dgm:pt modelId="{1325B5B1-FBE6-40C7-B2E4-37A3C873A204}" type="sibTrans" cxnId="{FCE466F1-78CD-486F-B84A-B334BF91AC34}">
      <dgm:prSet/>
      <dgm:spPr/>
      <dgm:t>
        <a:bodyPr/>
        <a:lstStyle/>
        <a:p>
          <a:endParaRPr lang="en-GB"/>
        </a:p>
      </dgm:t>
    </dgm:pt>
    <dgm:pt modelId="{ECF919E4-1B5B-4AFB-BF8F-12FF55922273}">
      <dgm:prSet phldrT="[Text]"/>
      <dgm:spPr/>
      <dgm:t>
        <a:bodyPr/>
        <a:lstStyle/>
        <a:p>
          <a:r>
            <a:rPr lang="en-GB" b="1" dirty="0" err="1"/>
            <a:t>На</a:t>
          </a:r>
          <a:r>
            <a:rPr lang="en-GB" b="1" dirty="0"/>
            <a:t> </a:t>
          </a:r>
          <a:r>
            <a:rPr lang="en-GB" b="1" dirty="0" err="1"/>
            <a:t>слушании</a:t>
          </a:r>
          <a:endParaRPr lang="en-GB" b="1" dirty="0"/>
        </a:p>
      </dgm:t>
    </dgm:pt>
    <dgm:pt modelId="{9836D82E-443E-47A8-B6FC-C3B09826E31E}" type="parTrans" cxnId="{ED95B421-24F8-4CB7-96E6-E18C6BC63958}">
      <dgm:prSet/>
      <dgm:spPr/>
      <dgm:t>
        <a:bodyPr/>
        <a:lstStyle/>
        <a:p>
          <a:endParaRPr lang="en-GB"/>
        </a:p>
      </dgm:t>
    </dgm:pt>
    <dgm:pt modelId="{EC6C77C6-D96D-4369-B17C-46362C97FDA8}" type="sibTrans" cxnId="{ED95B421-24F8-4CB7-96E6-E18C6BC63958}">
      <dgm:prSet/>
      <dgm:spPr/>
      <dgm:t>
        <a:bodyPr/>
        <a:lstStyle/>
        <a:p>
          <a:endParaRPr lang="en-GB"/>
        </a:p>
      </dgm:t>
    </dgm:pt>
    <dgm:pt modelId="{07297C38-6BDD-478D-87F8-6193ECDACEAE}">
      <dgm:prSet phldrT="[Text]"/>
      <dgm:spPr/>
      <dgm:t>
        <a:bodyPr/>
        <a:lstStyle/>
        <a:p>
          <a:pPr algn="just"/>
          <a:r>
            <a:rPr lang="en-GB" dirty="0"/>
            <a:t>В </a:t>
          </a:r>
          <a:r>
            <a:rPr lang="en-GB" dirty="0" err="1"/>
            <a:t>день</a:t>
          </a:r>
          <a:r>
            <a:rPr lang="en-GB" dirty="0"/>
            <a:t> </a:t>
          </a:r>
          <a:r>
            <a:rPr lang="en-GB" dirty="0" err="1"/>
            <a:t>слушания</a:t>
          </a:r>
          <a:r>
            <a:rPr lang="en-GB" dirty="0"/>
            <a:t> </a:t>
          </a:r>
          <a:r>
            <a:rPr lang="en-GB" b="1" dirty="0"/>
            <a:t>процесс начинается с заслушивания любых относящихся к делу ходатайств</a:t>
          </a:r>
          <a:r>
            <a:rPr lang="en-GB" dirty="0"/>
            <a:t> – например, о переносе, исключении доказательств или обсуждении других относящихся к </a:t>
          </a:r>
          <a:r>
            <a:rPr lang="en-GB" dirty="0" err="1"/>
            <a:t>делу</a:t>
          </a:r>
          <a:r>
            <a:rPr lang="en-GB" dirty="0"/>
            <a:t>  </a:t>
          </a:r>
          <a:r>
            <a:rPr lang="en-GB" dirty="0" err="1"/>
            <a:t>вопросов</a:t>
          </a:r>
          <a:r>
            <a:rPr lang="en-GB" dirty="0"/>
            <a:t>.</a:t>
          </a:r>
        </a:p>
      </dgm:t>
    </dgm:pt>
    <dgm:pt modelId="{C8FAAECD-BE93-49A8-BBFD-CE10B277DFCD}" type="parTrans" cxnId="{8FB0FF64-FB59-4698-8207-C530BA8E9857}">
      <dgm:prSet/>
      <dgm:spPr/>
      <dgm:t>
        <a:bodyPr/>
        <a:lstStyle/>
        <a:p>
          <a:endParaRPr lang="en-GB"/>
        </a:p>
      </dgm:t>
    </dgm:pt>
    <dgm:pt modelId="{5300FBAC-7297-453B-977B-0B4C6DD23F77}" type="sibTrans" cxnId="{8FB0FF64-FB59-4698-8207-C530BA8E9857}">
      <dgm:prSet/>
      <dgm:spPr/>
      <dgm:t>
        <a:bodyPr/>
        <a:lstStyle/>
        <a:p>
          <a:endParaRPr lang="en-GB"/>
        </a:p>
      </dgm:t>
    </dgm:pt>
    <dgm:pt modelId="{D0251B06-DD94-4218-AEC7-FD80DE42EC0E}">
      <dgm:prSet phldrT="[Text]"/>
      <dgm:spPr/>
      <dgm:t>
        <a:bodyPr/>
        <a:lstStyle/>
        <a:p>
          <a:r>
            <a:rPr lang="en-GB" b="1" dirty="0" err="1"/>
            <a:t>На</a:t>
          </a:r>
          <a:r>
            <a:rPr lang="en-GB" b="1" dirty="0"/>
            <a:t> </a:t>
          </a:r>
          <a:r>
            <a:rPr lang="en-GB" b="1" dirty="0" err="1"/>
            <a:t>слушании</a:t>
          </a:r>
          <a:endParaRPr lang="en-GB" b="1" dirty="0"/>
        </a:p>
      </dgm:t>
    </dgm:pt>
    <dgm:pt modelId="{5940387C-B1A4-4DA5-925D-DC92FFD99883}" type="parTrans" cxnId="{E67B0B97-0452-4CED-BA2F-38E58CF95025}">
      <dgm:prSet/>
      <dgm:spPr/>
      <dgm:t>
        <a:bodyPr/>
        <a:lstStyle/>
        <a:p>
          <a:endParaRPr lang="en-GB"/>
        </a:p>
      </dgm:t>
    </dgm:pt>
    <dgm:pt modelId="{E8A24DB4-59F6-4976-A829-7201DA4BA43F}" type="sibTrans" cxnId="{E67B0B97-0452-4CED-BA2F-38E58CF95025}">
      <dgm:prSet/>
      <dgm:spPr/>
      <dgm:t>
        <a:bodyPr/>
        <a:lstStyle/>
        <a:p>
          <a:endParaRPr lang="en-GB"/>
        </a:p>
      </dgm:t>
    </dgm:pt>
    <dgm:pt modelId="{D361886E-4777-46C5-A629-92184B3BFEEC}">
      <dgm:prSet phldrT="[Text]"/>
      <dgm:spPr/>
      <dgm:t>
        <a:bodyPr/>
        <a:lstStyle/>
        <a:p>
          <a:pPr algn="just"/>
          <a:r>
            <a:rPr lang="en-GB" dirty="0" err="1"/>
            <a:t>Далее</a:t>
          </a:r>
          <a:r>
            <a:rPr lang="en-GB" dirty="0"/>
            <a:t> </a:t>
          </a:r>
          <a:r>
            <a:rPr lang="en-GB" dirty="0" err="1"/>
            <a:t>Податель</a:t>
          </a:r>
          <a:r>
            <a:rPr lang="en-GB" dirty="0"/>
            <a:t> </a:t>
          </a:r>
          <a:r>
            <a:rPr lang="en-GB" dirty="0" err="1"/>
            <a:t>апелляции</a:t>
          </a:r>
          <a:r>
            <a:rPr lang="en-GB" dirty="0"/>
            <a:t> и возможные свидетели могут быть допрошены своим собственным представителем («</a:t>
          </a:r>
          <a:r>
            <a:rPr lang="en-GB" b="1" dirty="0"/>
            <a:t>главный допрос</a:t>
          </a:r>
          <a:r>
            <a:rPr lang="en-GB" dirty="0"/>
            <a:t>») и МВД («</a:t>
          </a:r>
          <a:r>
            <a:rPr lang="en-GB" b="1" dirty="0"/>
            <a:t>перекрестный допрос</a:t>
          </a:r>
          <a:r>
            <a:rPr lang="en-GB" dirty="0"/>
            <a:t>»). Также может задавать </a:t>
          </a:r>
          <a:r>
            <a:rPr lang="en-GB" dirty="0" err="1"/>
            <a:t>вопросы</a:t>
          </a:r>
          <a:r>
            <a:rPr lang="en-GB" dirty="0"/>
            <a:t> </a:t>
          </a:r>
          <a:r>
            <a:rPr lang="en-GB" dirty="0" err="1"/>
            <a:t>иммиграционный</a:t>
          </a:r>
          <a:r>
            <a:rPr lang="en-GB" dirty="0"/>
            <a:t> </a:t>
          </a:r>
          <a:r>
            <a:rPr lang="en-GB" dirty="0" err="1"/>
            <a:t>судья</a:t>
          </a:r>
          <a:r>
            <a:rPr lang="en-GB" dirty="0"/>
            <a:t>. </a:t>
          </a:r>
        </a:p>
      </dgm:t>
    </dgm:pt>
    <dgm:pt modelId="{46632347-5BD1-4B8F-BE3A-419FFDFF7979}" type="parTrans" cxnId="{EE16837A-4522-4AC0-A74B-1B2A4F1BAE2D}">
      <dgm:prSet/>
      <dgm:spPr/>
      <dgm:t>
        <a:bodyPr/>
        <a:lstStyle/>
        <a:p>
          <a:endParaRPr lang="en-GB"/>
        </a:p>
      </dgm:t>
    </dgm:pt>
    <dgm:pt modelId="{2395AAEF-3301-4A49-AB7A-E1BC6D73A52D}" type="sibTrans" cxnId="{EE16837A-4522-4AC0-A74B-1B2A4F1BAE2D}">
      <dgm:prSet/>
      <dgm:spPr/>
      <dgm:t>
        <a:bodyPr/>
        <a:lstStyle/>
        <a:p>
          <a:endParaRPr lang="en-GB"/>
        </a:p>
      </dgm:t>
    </dgm:pt>
    <dgm:pt modelId="{0A2F254B-7BEB-4210-82D9-F59979AA1329}" type="pres">
      <dgm:prSet presAssocID="{66CC24C5-0888-4484-A783-8EED74BEDD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29C73C-CBD8-4A2F-86AD-63B28698B68F}" type="pres">
      <dgm:prSet presAssocID="{27A1588F-2515-400C-BC38-6CFB09601A2C}" presName="composite" presStyleCnt="0"/>
      <dgm:spPr/>
    </dgm:pt>
    <dgm:pt modelId="{E0016D86-B34C-4077-BC20-3F3050E4D901}" type="pres">
      <dgm:prSet presAssocID="{27A1588F-2515-400C-BC38-6CFB09601A2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AD4EE-B225-47F0-93A2-4AC4E501BEE4}" type="pres">
      <dgm:prSet presAssocID="{27A1588F-2515-400C-BC38-6CFB09601A2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D219E-0BA1-4FA5-B77E-81E64D29738F}" type="pres">
      <dgm:prSet presAssocID="{971D7899-E376-4650-889F-909D70256EE4}" presName="sp" presStyleCnt="0"/>
      <dgm:spPr/>
    </dgm:pt>
    <dgm:pt modelId="{EDEC7F25-25A1-41A7-8DE0-5005D857F75E}" type="pres">
      <dgm:prSet presAssocID="{ECF919E4-1B5B-4AFB-BF8F-12FF55922273}" presName="composite" presStyleCnt="0"/>
      <dgm:spPr/>
    </dgm:pt>
    <dgm:pt modelId="{240041D0-AFB6-4AB8-A27D-28C1D3063CBA}" type="pres">
      <dgm:prSet presAssocID="{ECF919E4-1B5B-4AFB-BF8F-12FF5592227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A0379-B4B7-42E9-8DC7-F4DC9B538068}" type="pres">
      <dgm:prSet presAssocID="{ECF919E4-1B5B-4AFB-BF8F-12FF5592227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9DC24-05FC-43C4-917D-AA91319460BF}" type="pres">
      <dgm:prSet presAssocID="{EC6C77C6-D96D-4369-B17C-46362C97FDA8}" presName="sp" presStyleCnt="0"/>
      <dgm:spPr/>
    </dgm:pt>
    <dgm:pt modelId="{FFFCE39B-23D3-476F-AC08-ABD0B4F94BDA}" type="pres">
      <dgm:prSet presAssocID="{D0251B06-DD94-4218-AEC7-FD80DE42EC0E}" presName="composite" presStyleCnt="0"/>
      <dgm:spPr/>
    </dgm:pt>
    <dgm:pt modelId="{36E39883-AC1D-466E-84DB-488E96390CDF}" type="pres">
      <dgm:prSet presAssocID="{D0251B06-DD94-4218-AEC7-FD80DE42EC0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02232-2100-4C20-BF04-15706341DE00}" type="pres">
      <dgm:prSet presAssocID="{D0251B06-DD94-4218-AEC7-FD80DE42EC0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D8A1EF-511F-401D-AA4B-B946EC54A62B}" type="presOf" srcId="{D0251B06-DD94-4218-AEC7-FD80DE42EC0E}" destId="{36E39883-AC1D-466E-84DB-488E96390CDF}" srcOrd="0" destOrd="0" presId="urn:microsoft.com/office/officeart/2005/8/layout/chevron2"/>
    <dgm:cxn modelId="{9020954C-686B-43F7-AC63-B41251C37B5D}" type="presOf" srcId="{07297C38-6BDD-478D-87F8-6193ECDACEAE}" destId="{737A0379-B4B7-42E9-8DC7-F4DC9B538068}" srcOrd="0" destOrd="0" presId="urn:microsoft.com/office/officeart/2005/8/layout/chevron2"/>
    <dgm:cxn modelId="{ED95B421-24F8-4CB7-96E6-E18C6BC63958}" srcId="{66CC24C5-0888-4484-A783-8EED74BEDD54}" destId="{ECF919E4-1B5B-4AFB-BF8F-12FF55922273}" srcOrd="1" destOrd="0" parTransId="{9836D82E-443E-47A8-B6FC-C3B09826E31E}" sibTransId="{EC6C77C6-D96D-4369-B17C-46362C97FDA8}"/>
    <dgm:cxn modelId="{4F96F059-BFD4-4DE5-873B-5C4D60DA8AF0}" type="presOf" srcId="{ECF919E4-1B5B-4AFB-BF8F-12FF55922273}" destId="{240041D0-AFB6-4AB8-A27D-28C1D3063CBA}" srcOrd="0" destOrd="0" presId="urn:microsoft.com/office/officeart/2005/8/layout/chevron2"/>
    <dgm:cxn modelId="{BBEA438F-B3B8-4078-A308-4C31173BA53A}" type="presOf" srcId="{D361886E-4777-46C5-A629-92184B3BFEEC}" destId="{E7C02232-2100-4C20-BF04-15706341DE00}" srcOrd="0" destOrd="0" presId="urn:microsoft.com/office/officeart/2005/8/layout/chevron2"/>
    <dgm:cxn modelId="{FCE466F1-78CD-486F-B84A-B334BF91AC34}" srcId="{27A1588F-2515-400C-BC38-6CFB09601A2C}" destId="{97E0BF9A-7AFE-4CAD-A093-43FFD9998C5C}" srcOrd="0" destOrd="0" parTransId="{F9B000C9-7BED-4661-BCDF-1B63538F662A}" sibTransId="{1325B5B1-FBE6-40C7-B2E4-37A3C873A204}"/>
    <dgm:cxn modelId="{8FB0FF64-FB59-4698-8207-C530BA8E9857}" srcId="{ECF919E4-1B5B-4AFB-BF8F-12FF55922273}" destId="{07297C38-6BDD-478D-87F8-6193ECDACEAE}" srcOrd="0" destOrd="0" parTransId="{C8FAAECD-BE93-49A8-BBFD-CE10B277DFCD}" sibTransId="{5300FBAC-7297-453B-977B-0B4C6DD23F77}"/>
    <dgm:cxn modelId="{1678CC9F-9060-4E92-8E56-D5E7217E3C1F}" type="presOf" srcId="{97E0BF9A-7AFE-4CAD-A093-43FFD9998C5C}" destId="{6A9AD4EE-B225-47F0-93A2-4AC4E501BEE4}" srcOrd="0" destOrd="0" presId="urn:microsoft.com/office/officeart/2005/8/layout/chevron2"/>
    <dgm:cxn modelId="{AB69A480-AD97-4219-A1B3-0802933F1775}" type="presOf" srcId="{66CC24C5-0888-4484-A783-8EED74BEDD54}" destId="{0A2F254B-7BEB-4210-82D9-F59979AA1329}" srcOrd="0" destOrd="0" presId="urn:microsoft.com/office/officeart/2005/8/layout/chevron2"/>
    <dgm:cxn modelId="{7F811F6F-5604-44A1-96C0-B08BACB65B73}" srcId="{66CC24C5-0888-4484-A783-8EED74BEDD54}" destId="{27A1588F-2515-400C-BC38-6CFB09601A2C}" srcOrd="0" destOrd="0" parTransId="{E3320D48-0936-4444-97D5-D2A6E5ADE98E}" sibTransId="{971D7899-E376-4650-889F-909D70256EE4}"/>
    <dgm:cxn modelId="{EE16837A-4522-4AC0-A74B-1B2A4F1BAE2D}" srcId="{D0251B06-DD94-4218-AEC7-FD80DE42EC0E}" destId="{D361886E-4777-46C5-A629-92184B3BFEEC}" srcOrd="0" destOrd="0" parTransId="{46632347-5BD1-4B8F-BE3A-419FFDFF7979}" sibTransId="{2395AAEF-3301-4A49-AB7A-E1BC6D73A52D}"/>
    <dgm:cxn modelId="{E67B0B97-0452-4CED-BA2F-38E58CF95025}" srcId="{66CC24C5-0888-4484-A783-8EED74BEDD54}" destId="{D0251B06-DD94-4218-AEC7-FD80DE42EC0E}" srcOrd="2" destOrd="0" parTransId="{5940387C-B1A4-4DA5-925D-DC92FFD99883}" sibTransId="{E8A24DB4-59F6-4976-A829-7201DA4BA43F}"/>
    <dgm:cxn modelId="{D9B8FBF7-CEF0-4999-872E-D2EA8C7EBBE8}" type="presOf" srcId="{27A1588F-2515-400C-BC38-6CFB09601A2C}" destId="{E0016D86-B34C-4077-BC20-3F3050E4D901}" srcOrd="0" destOrd="0" presId="urn:microsoft.com/office/officeart/2005/8/layout/chevron2"/>
    <dgm:cxn modelId="{3128DE27-6387-4425-A97E-A0120A4681FC}" type="presParOf" srcId="{0A2F254B-7BEB-4210-82D9-F59979AA1329}" destId="{8D29C73C-CBD8-4A2F-86AD-63B28698B68F}" srcOrd="0" destOrd="0" presId="urn:microsoft.com/office/officeart/2005/8/layout/chevron2"/>
    <dgm:cxn modelId="{546C5989-9367-4CEC-AEB9-112ECFA67BA4}" type="presParOf" srcId="{8D29C73C-CBD8-4A2F-86AD-63B28698B68F}" destId="{E0016D86-B34C-4077-BC20-3F3050E4D901}" srcOrd="0" destOrd="0" presId="urn:microsoft.com/office/officeart/2005/8/layout/chevron2"/>
    <dgm:cxn modelId="{BDAFC8B7-4391-4009-A7A0-BEC7829431D3}" type="presParOf" srcId="{8D29C73C-CBD8-4A2F-86AD-63B28698B68F}" destId="{6A9AD4EE-B225-47F0-93A2-4AC4E501BEE4}" srcOrd="1" destOrd="0" presId="urn:microsoft.com/office/officeart/2005/8/layout/chevron2"/>
    <dgm:cxn modelId="{F73B1ABB-6E25-4181-92D8-EE72A6CFEEB3}" type="presParOf" srcId="{0A2F254B-7BEB-4210-82D9-F59979AA1329}" destId="{88AD219E-0BA1-4FA5-B77E-81E64D29738F}" srcOrd="1" destOrd="0" presId="urn:microsoft.com/office/officeart/2005/8/layout/chevron2"/>
    <dgm:cxn modelId="{B1B06BCA-DAF7-412F-9021-773C6E9AD5E6}" type="presParOf" srcId="{0A2F254B-7BEB-4210-82D9-F59979AA1329}" destId="{EDEC7F25-25A1-41A7-8DE0-5005D857F75E}" srcOrd="2" destOrd="0" presId="urn:microsoft.com/office/officeart/2005/8/layout/chevron2"/>
    <dgm:cxn modelId="{3B9EE501-AA03-40FB-9EA5-541FEBCB1DEE}" type="presParOf" srcId="{EDEC7F25-25A1-41A7-8DE0-5005D857F75E}" destId="{240041D0-AFB6-4AB8-A27D-28C1D3063CBA}" srcOrd="0" destOrd="0" presId="urn:microsoft.com/office/officeart/2005/8/layout/chevron2"/>
    <dgm:cxn modelId="{7C41DC70-B4C0-4D13-9D8D-CF940753C0CD}" type="presParOf" srcId="{EDEC7F25-25A1-41A7-8DE0-5005D857F75E}" destId="{737A0379-B4B7-42E9-8DC7-F4DC9B538068}" srcOrd="1" destOrd="0" presId="urn:microsoft.com/office/officeart/2005/8/layout/chevron2"/>
    <dgm:cxn modelId="{04C82F5C-CD60-49C0-AFE4-2F1D3598DD0A}" type="presParOf" srcId="{0A2F254B-7BEB-4210-82D9-F59979AA1329}" destId="{A349DC24-05FC-43C4-917D-AA91319460BF}" srcOrd="3" destOrd="0" presId="urn:microsoft.com/office/officeart/2005/8/layout/chevron2"/>
    <dgm:cxn modelId="{352FA35E-42D8-4E55-9A13-F48D3C109EF7}" type="presParOf" srcId="{0A2F254B-7BEB-4210-82D9-F59979AA1329}" destId="{FFFCE39B-23D3-476F-AC08-ABD0B4F94BDA}" srcOrd="4" destOrd="0" presId="urn:microsoft.com/office/officeart/2005/8/layout/chevron2"/>
    <dgm:cxn modelId="{6ED993B3-D2C7-4A66-8219-CC3605324F39}" type="presParOf" srcId="{FFFCE39B-23D3-476F-AC08-ABD0B4F94BDA}" destId="{36E39883-AC1D-466E-84DB-488E96390CDF}" srcOrd="0" destOrd="0" presId="urn:microsoft.com/office/officeart/2005/8/layout/chevron2"/>
    <dgm:cxn modelId="{A373BB95-A29C-4414-A1A5-FDD6358D4EB8}" type="presParOf" srcId="{FFFCE39B-23D3-476F-AC08-ABD0B4F94BDA}" destId="{E7C02232-2100-4C20-BF04-15706341D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84C98-4E7F-48A6-AC3F-E30AA01AA059}">
      <dsp:nvSpPr>
        <dsp:cNvPr id="0" name=""/>
        <dsp:cNvSpPr/>
      </dsp:nvSpPr>
      <dsp:spPr>
        <a:xfrm>
          <a:off x="1196" y="856062"/>
          <a:ext cx="4667063" cy="280023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dirty="0" err="1"/>
            <a:t>Прошение</a:t>
          </a:r>
          <a:r>
            <a:rPr lang="en-US" sz="2300" b="0" i="0" kern="1200" dirty="0"/>
            <a:t> о </a:t>
          </a:r>
          <a:r>
            <a:rPr lang="en-US" sz="2300" b="0" i="0" kern="1200" dirty="0" err="1"/>
            <a:t>предоставлении</a:t>
          </a:r>
          <a:r>
            <a:rPr lang="en-US" sz="2300" b="0" i="0" kern="1200" dirty="0"/>
            <a:t> </a:t>
          </a:r>
          <a:r>
            <a:rPr lang="en-US" sz="2300" b="0" i="0" kern="1200" dirty="0" err="1"/>
            <a:t>убежища</a:t>
          </a:r>
          <a:r>
            <a:rPr lang="en-US" sz="2300" b="0" i="0" kern="1200" dirty="0"/>
            <a:t> </a:t>
          </a:r>
          <a:r>
            <a:rPr lang="en-US" sz="2300" b="0" i="0" kern="1200" dirty="0" err="1"/>
            <a:t>подается</a:t>
          </a:r>
          <a:r>
            <a:rPr lang="en-US" sz="2300" b="0" i="0" kern="1200" dirty="0"/>
            <a:t> </a:t>
          </a:r>
          <a:r>
            <a:rPr lang="en-US" sz="2300" b="0" i="0" kern="1200" dirty="0" err="1"/>
            <a:t>только</a:t>
          </a:r>
          <a:r>
            <a:rPr lang="en-US" sz="2300" b="0" i="0" kern="1200" dirty="0"/>
            <a:t> </a:t>
          </a:r>
          <a:r>
            <a:rPr lang="en-US" sz="2300" b="0" i="0" kern="1200" dirty="0" err="1"/>
            <a:t>лично</a:t>
          </a:r>
          <a:r>
            <a:rPr lang="en-US" sz="2300" b="0" i="0" kern="1200" dirty="0"/>
            <a:t> - </a:t>
          </a:r>
          <a:r>
            <a:rPr lang="en-US" sz="2300" b="0" i="0" kern="1200" dirty="0" err="1"/>
            <a:t>либо</a:t>
          </a:r>
          <a:r>
            <a:rPr lang="en-US" sz="2300" b="0" i="0" kern="1200" dirty="0"/>
            <a:t> в </a:t>
          </a:r>
          <a:r>
            <a:rPr lang="en-US" sz="2300" b="0" i="0" kern="1200" dirty="0" err="1"/>
            <a:t>порту</a:t>
          </a:r>
          <a:r>
            <a:rPr lang="en-US" sz="2300" b="0" i="0" kern="1200" dirty="0"/>
            <a:t> </a:t>
          </a:r>
          <a:r>
            <a:rPr lang="en-US" sz="2300" b="0" i="0" kern="1200" dirty="0" err="1"/>
            <a:t>прибытия</a:t>
          </a:r>
          <a:r>
            <a:rPr lang="en-US" sz="2300" b="0" i="0" kern="1200" dirty="0"/>
            <a:t>, </a:t>
          </a:r>
          <a:r>
            <a:rPr lang="en-US" sz="2300" b="0" i="0" kern="1200" dirty="0" err="1"/>
            <a:t>либо</a:t>
          </a:r>
          <a:r>
            <a:rPr lang="en-US" sz="2300" b="0" i="0" kern="1200" dirty="0"/>
            <a:t> в </a:t>
          </a:r>
          <a:r>
            <a:rPr lang="en-US" sz="2300" b="0" i="0" kern="1200" dirty="0" err="1"/>
            <a:t>Управлении</a:t>
          </a:r>
          <a:r>
            <a:rPr lang="en-US" sz="2300" b="0" i="0" kern="1200" dirty="0"/>
            <a:t> </a:t>
          </a:r>
          <a:r>
            <a:rPr lang="en-US" sz="2300" b="0" i="0" kern="1200" dirty="0" err="1"/>
            <a:t>по</a:t>
          </a:r>
          <a:r>
            <a:rPr lang="en-US" sz="2300" b="0" i="0" kern="1200" dirty="0"/>
            <a:t> </a:t>
          </a:r>
          <a:r>
            <a:rPr lang="en-US" sz="2300" b="0" i="0" kern="1200" dirty="0" err="1"/>
            <a:t>проверке</a:t>
          </a:r>
          <a:r>
            <a:rPr lang="en-US" sz="2300" b="0" i="0" kern="1200" dirty="0"/>
            <a:t> </a:t>
          </a:r>
          <a:r>
            <a:rPr lang="en-US" sz="2300" b="0" i="0" kern="1200" dirty="0" err="1"/>
            <a:t>лиц</a:t>
          </a:r>
          <a:r>
            <a:rPr lang="en-US" sz="2300" b="0" i="0" kern="1200" dirty="0"/>
            <a:t>, </a:t>
          </a:r>
          <a:r>
            <a:rPr lang="en-US" sz="2300" b="0" i="0" kern="1200" dirty="0" err="1"/>
            <a:t>обращающихся</a:t>
          </a:r>
          <a:r>
            <a:rPr lang="en-US" sz="2300" b="0" i="0" kern="1200" dirty="0"/>
            <a:t> </a:t>
          </a:r>
          <a:r>
            <a:rPr lang="en-US" sz="2300" b="0" i="0" kern="1200" dirty="0" err="1"/>
            <a:t>за</a:t>
          </a:r>
          <a:r>
            <a:rPr lang="en-US" sz="2300" b="0" i="0" kern="1200" dirty="0"/>
            <a:t> </a:t>
          </a:r>
          <a:r>
            <a:rPr lang="en-US" sz="2300" b="0" i="0" kern="1200" dirty="0" err="1"/>
            <a:t>предоставлением</a:t>
          </a:r>
          <a:r>
            <a:rPr lang="en-US" sz="2300" b="0" i="0" kern="1200" dirty="0"/>
            <a:t> </a:t>
          </a:r>
          <a:r>
            <a:rPr lang="en-US" sz="2300" b="0" i="0" kern="1200" dirty="0" err="1"/>
            <a:t>убежища</a:t>
          </a:r>
          <a:r>
            <a:rPr lang="en-US" sz="2300" b="0" i="0" kern="1200" dirty="0"/>
            <a:t>, в </a:t>
          </a:r>
          <a:r>
            <a:rPr lang="en-US" sz="2300" b="0" i="0" kern="1200" dirty="0" err="1"/>
            <a:t>Кройдоне</a:t>
          </a:r>
          <a:endParaRPr lang="en-US" sz="2300" kern="1200" dirty="0" err="1"/>
        </a:p>
      </dsp:txBody>
      <dsp:txXfrm>
        <a:off x="1196" y="856062"/>
        <a:ext cx="4667063" cy="2800238"/>
      </dsp:txXfrm>
    </dsp:sp>
    <dsp:sp modelId="{6F1BB6D8-1FFC-4B23-8D0D-0D28F09911A1}">
      <dsp:nvSpPr>
        <dsp:cNvPr id="0" name=""/>
        <dsp:cNvSpPr/>
      </dsp:nvSpPr>
      <dsp:spPr>
        <a:xfrm>
          <a:off x="5134966" y="856062"/>
          <a:ext cx="4667063" cy="2800238"/>
        </a:xfrm>
        <a:prstGeom prst="rect">
          <a:avLst/>
        </a:prstGeom>
        <a:gradFill rotWithShape="0">
          <a:gsLst>
            <a:gs pos="0">
              <a:schemeClr val="accent4">
                <a:hueOff val="2658761"/>
                <a:satOff val="962"/>
                <a:lumOff val="-7843"/>
                <a:alphaOff val="0"/>
                <a:tint val="98000"/>
                <a:lumMod val="114000"/>
              </a:schemeClr>
            </a:gs>
            <a:gs pos="100000">
              <a:schemeClr val="accent4">
                <a:hueOff val="2658761"/>
                <a:satOff val="962"/>
                <a:lumOff val="-784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/>
            <a:t>Если заявитель утверждает, что он является ребенком</a:t>
          </a:r>
          <a:r>
            <a:rPr lang="en-US" sz="2300" b="0" i="0" kern="1200" dirty="0"/>
            <a:t>, </a:t>
          </a:r>
          <a:r>
            <a:rPr lang="ru-RU" sz="2300" b="0" i="0" kern="1200" dirty="0"/>
            <a:t>то </a:t>
          </a:r>
          <a:r>
            <a:rPr lang="ru-RU" sz="2300" b="1" i="0" kern="1200" dirty="0"/>
            <a:t>привлекаются социальные службы и при необходимости проводится Оценка возраста</a:t>
          </a:r>
          <a:endParaRPr lang="en-GB" sz="2300" b="1" kern="1200" dirty="0"/>
        </a:p>
      </dsp:txBody>
      <dsp:txXfrm>
        <a:off x="5134966" y="856062"/>
        <a:ext cx="4667063" cy="28002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20A12-1206-4397-885F-BE421CEF02DD}">
      <dsp:nvSpPr>
        <dsp:cNvPr id="0" name=""/>
        <dsp:cNvSpPr/>
      </dsp:nvSpPr>
      <dsp:spPr>
        <a:xfrm rot="5400000">
          <a:off x="-276468" y="306055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/>
            <a:t>На</a:t>
          </a:r>
          <a:r>
            <a:rPr lang="en-GB" sz="1400" b="1" kern="1200" dirty="0"/>
            <a:t> </a:t>
          </a:r>
          <a:r>
            <a:rPr lang="en-GB" sz="1400" b="1" kern="1200" dirty="0" err="1"/>
            <a:t>слушании</a:t>
          </a:r>
          <a:r>
            <a:rPr lang="en-GB" sz="1400" b="1" kern="1200" dirty="0"/>
            <a:t> </a:t>
          </a:r>
          <a:endParaRPr lang="ru-RU" sz="1400" b="1" kern="1200" dirty="0"/>
        </a:p>
      </dsp:txBody>
      <dsp:txXfrm rot="-5400000">
        <a:off x="13251" y="692346"/>
        <a:ext cx="1352020" cy="579438"/>
      </dsp:txXfrm>
    </dsp:sp>
    <dsp:sp modelId="{AFEAC375-8534-4BEE-9ECC-4429A6401D26}">
      <dsp:nvSpPr>
        <dsp:cNvPr id="0" name=""/>
        <dsp:cNvSpPr/>
      </dsp:nvSpPr>
      <dsp:spPr>
        <a:xfrm rot="5400000">
          <a:off x="4578320" y="-3223213"/>
          <a:ext cx="1255447" cy="7708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После этого МВД кратко излагает свою позицию, изложенную в Письме об отказе, а также возможные дополнительные комментарии по вопросам, возникшим в ходе самого слушания</a:t>
          </a:r>
          <a:r>
            <a:rPr lang="en-GB" sz="1800" kern="1200" dirty="0"/>
            <a:t>.</a:t>
          </a:r>
        </a:p>
      </dsp:txBody>
      <dsp:txXfrm rot="-5400000">
        <a:off x="1352020" y="64373"/>
        <a:ext cx="7646762" cy="1132875"/>
      </dsp:txXfrm>
    </dsp:sp>
    <dsp:sp modelId="{46728822-9333-48EB-8FEA-E16DA3A46649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/>
            <a:t>На</a:t>
          </a:r>
          <a:r>
            <a:rPr lang="en-GB" sz="1400" b="1" kern="1200" dirty="0"/>
            <a:t> </a:t>
          </a:r>
          <a:r>
            <a:rPr lang="en-GB" sz="1400" b="1" kern="1200" dirty="0" err="1"/>
            <a:t>слушании</a:t>
          </a:r>
          <a:r>
            <a:rPr lang="en-GB" sz="1400" b="1" kern="1200" dirty="0"/>
            <a:t> </a:t>
          </a:r>
        </a:p>
      </dsp:txBody>
      <dsp:txXfrm rot="-5400000">
        <a:off x="1" y="2419614"/>
        <a:ext cx="1352020" cy="579438"/>
      </dsp:txXfrm>
    </dsp:sp>
    <dsp:sp modelId="{FF004F37-FD6C-42DE-8E35-1FBCB790DAC6}">
      <dsp:nvSpPr>
        <dsp:cNvPr id="0" name=""/>
        <dsp:cNvSpPr/>
      </dsp:nvSpPr>
      <dsp:spPr>
        <a:xfrm rot="5400000">
          <a:off x="4578320" y="-1482695"/>
          <a:ext cx="1255447" cy="7708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Затем представитель Подателя апелляции излагает свою позицию согласно доводам в кратком виде, а также возможные дополнительные комментарии по вопросам, возникшим в ходе самого слушания</a:t>
          </a:r>
          <a:r>
            <a:rPr lang="en-GB" sz="1800" kern="1200" dirty="0"/>
            <a:t>.</a:t>
          </a:r>
          <a:r>
            <a:rPr lang="ru-RU" sz="1800" kern="1200" dirty="0"/>
            <a:t> </a:t>
          </a:r>
          <a:endParaRPr lang="en-GB" sz="1800" kern="1200" dirty="0"/>
        </a:p>
      </dsp:txBody>
      <dsp:txXfrm rot="-5400000">
        <a:off x="1352020" y="1804891"/>
        <a:ext cx="7646762" cy="1132875"/>
      </dsp:txXfrm>
    </dsp:sp>
    <dsp:sp modelId="{BA5A8C7A-5E40-47A0-8C8E-D926E0F7B5FC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/>
            <a:t>Решение</a:t>
          </a:r>
          <a:endParaRPr lang="en-GB" sz="1400" b="1" kern="1200" dirty="0"/>
        </a:p>
      </dsp:txBody>
      <dsp:txXfrm rot="-5400000">
        <a:off x="1" y="4160131"/>
        <a:ext cx="1352020" cy="579438"/>
      </dsp:txXfrm>
    </dsp:sp>
    <dsp:sp modelId="{40F19B77-BF1B-46E4-8834-321EE7D8975E}">
      <dsp:nvSpPr>
        <dsp:cNvPr id="0" name=""/>
        <dsp:cNvSpPr/>
      </dsp:nvSpPr>
      <dsp:spPr>
        <a:xfrm rot="5400000">
          <a:off x="4578320" y="257822"/>
          <a:ext cx="1255447" cy="7708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err="1"/>
            <a:t>Иммиграционный</a:t>
          </a:r>
          <a:r>
            <a:rPr lang="en-GB" sz="1800" kern="1200" dirty="0"/>
            <a:t> </a:t>
          </a:r>
          <a:r>
            <a:rPr lang="en-GB" sz="1800" kern="1200" dirty="0" err="1"/>
            <a:t>судья</a:t>
          </a:r>
          <a:r>
            <a:rPr lang="en-GB" sz="1800" kern="1200" dirty="0"/>
            <a:t> </a:t>
          </a:r>
          <a:r>
            <a:rPr lang="en-GB" sz="1800" kern="1200" dirty="0" err="1"/>
            <a:t>обычно</a:t>
          </a:r>
          <a:r>
            <a:rPr lang="en-GB" sz="1800" kern="1200" dirty="0"/>
            <a:t> откладывает вынесение своего решения – не выносит его день в день. Решение направляется Подателю апелляции и </a:t>
          </a:r>
          <a:r>
            <a:rPr lang="en-GB" sz="1800" kern="1200" dirty="0" err="1"/>
            <a:t>его</a:t>
          </a:r>
          <a:r>
            <a:rPr lang="en-GB" sz="1800" kern="1200" dirty="0"/>
            <a:t> </a:t>
          </a:r>
          <a:r>
            <a:rPr lang="en-GB" sz="1800" kern="1200" dirty="0" err="1"/>
            <a:t>представителю</a:t>
          </a:r>
          <a:r>
            <a:rPr lang="en-GB" sz="1800" kern="1200" dirty="0"/>
            <a:t> </a:t>
          </a:r>
          <a:r>
            <a:rPr lang="en-GB" sz="1800" kern="1200" dirty="0" err="1"/>
            <a:t>позднее</a:t>
          </a:r>
          <a:r>
            <a:rPr lang="ru-RU" sz="1800" kern="1200" dirty="0"/>
            <a:t>(</a:t>
          </a:r>
          <a:r>
            <a:rPr lang="en-GB" sz="1800" kern="1200" dirty="0"/>
            <a:t>обычно в течение 1-4 недель </a:t>
          </a:r>
          <a:r>
            <a:rPr lang="en-GB" sz="1800" kern="1200" dirty="0" err="1"/>
            <a:t>после</a:t>
          </a:r>
          <a:r>
            <a:rPr lang="en-GB" sz="1800" kern="1200" dirty="0"/>
            <a:t> </a:t>
          </a:r>
          <a:r>
            <a:rPr lang="en-GB" sz="1800" kern="1200" dirty="0" err="1"/>
            <a:t>даты</a:t>
          </a:r>
          <a:r>
            <a:rPr lang="en-GB" sz="1800" kern="1200" dirty="0"/>
            <a:t> </a:t>
          </a:r>
          <a:r>
            <a:rPr lang="en-GB" sz="1800" kern="1200" dirty="0" err="1"/>
            <a:t>слушания</a:t>
          </a:r>
          <a:r>
            <a:rPr lang="en-GB" sz="1800" kern="1200" dirty="0"/>
            <a:t>).</a:t>
          </a:r>
        </a:p>
      </dsp:txBody>
      <dsp:txXfrm rot="-5400000">
        <a:off x="1352020" y="3545408"/>
        <a:ext cx="7646762" cy="11328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FE14F-3D6D-4049-9BF4-B48C0A1F5CFA}">
      <dsp:nvSpPr>
        <dsp:cNvPr id="0" name=""/>
        <dsp:cNvSpPr/>
      </dsp:nvSpPr>
      <dsp:spPr>
        <a:xfrm>
          <a:off x="0" y="373402"/>
          <a:ext cx="9695897" cy="106287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/>
            <a:t>Для </a:t>
          </a:r>
          <a:r>
            <a:rPr lang="ru-RU" sz="1900" b="1" i="0" kern="1200" dirty="0"/>
            <a:t>беженцев и лиц, имеющих гуманитарную защиту</a:t>
          </a:r>
          <a:r>
            <a:rPr lang="en-US" sz="1900" b="0" i="0" kern="1200" dirty="0"/>
            <a:t>: </a:t>
          </a:r>
          <a:r>
            <a:rPr lang="ru-RU" sz="1900" b="0" i="0" kern="1200" dirty="0"/>
            <a:t>в конце пятилетнего срока разрешения</a:t>
          </a:r>
          <a:endParaRPr lang="en-GB" sz="1900" kern="1200" dirty="0"/>
        </a:p>
      </dsp:txBody>
      <dsp:txXfrm>
        <a:off x="51885" y="425287"/>
        <a:ext cx="9592127" cy="959101"/>
      </dsp:txXfrm>
    </dsp:sp>
    <dsp:sp modelId="{406205A6-B7AC-43A9-8455-FF969CF283E1}">
      <dsp:nvSpPr>
        <dsp:cNvPr id="0" name=""/>
        <dsp:cNvSpPr/>
      </dsp:nvSpPr>
      <dsp:spPr>
        <a:xfrm>
          <a:off x="0" y="1595116"/>
          <a:ext cx="9695897" cy="1062871"/>
        </a:xfrm>
        <a:prstGeom prst="roundRect">
          <a:avLst/>
        </a:prstGeom>
        <a:solidFill>
          <a:schemeClr val="accent4">
            <a:hueOff val="1329380"/>
            <a:satOff val="481"/>
            <a:lumOff val="-392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/>
            <a:t>Для тех, кому выдано </a:t>
          </a:r>
          <a:r>
            <a:rPr lang="ru-RU" sz="1900" b="1" i="0" kern="1200" dirty="0"/>
            <a:t>разрешение по основаниям частной / семейной жизни</a:t>
          </a:r>
          <a:r>
            <a:rPr lang="en-US" sz="1900" b="0" i="0" kern="1200" dirty="0"/>
            <a:t>: </a:t>
          </a:r>
          <a:r>
            <a:rPr lang="ru-RU" sz="1900" b="0" i="0" kern="1200" dirty="0"/>
            <a:t>в конце срока в 2 ½ года</a:t>
          </a:r>
          <a:endParaRPr lang="en-GB" sz="1900" kern="1200" dirty="0"/>
        </a:p>
      </dsp:txBody>
      <dsp:txXfrm>
        <a:off x="51885" y="1647001"/>
        <a:ext cx="9592127" cy="959101"/>
      </dsp:txXfrm>
    </dsp:sp>
    <dsp:sp modelId="{8596393B-1350-4386-9E1D-8ACF41F1CC5F}">
      <dsp:nvSpPr>
        <dsp:cNvPr id="0" name=""/>
        <dsp:cNvSpPr/>
      </dsp:nvSpPr>
      <dsp:spPr>
        <a:xfrm>
          <a:off x="0" y="2737888"/>
          <a:ext cx="9695897" cy="1062871"/>
        </a:xfrm>
        <a:prstGeom prst="roundRect">
          <a:avLst/>
        </a:prstGeom>
        <a:solidFill>
          <a:schemeClr val="accent4">
            <a:hueOff val="2658761"/>
            <a:satOff val="962"/>
            <a:lumOff val="-784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/>
            <a:t>Для тех, </a:t>
          </a:r>
          <a:r>
            <a:rPr lang="ru-RU" sz="1900" b="1" i="0" kern="1200" dirty="0"/>
            <a:t>кому выдано разрешение до достижения ими возраста 17 ½ лет или на 2 ½ года в качестве ребенка без сопровождения</a:t>
          </a:r>
          <a:r>
            <a:rPr lang="en-US" sz="1900" b="0" i="0" kern="1200" dirty="0"/>
            <a:t>: </a:t>
          </a:r>
          <a:r>
            <a:rPr lang="ru-RU" sz="1900" b="0" i="0" kern="1200" dirty="0"/>
            <a:t>по достижении возраста 17 ½ лет или в конце срока их разрешения в 2 ½ года</a:t>
          </a:r>
          <a:endParaRPr lang="en-GB" sz="1900" kern="1200" dirty="0"/>
        </a:p>
      </dsp:txBody>
      <dsp:txXfrm>
        <a:off x="51885" y="2789773"/>
        <a:ext cx="9592127" cy="9591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FF598-1935-4BBB-BA2B-852301F7ED6E}">
      <dsp:nvSpPr>
        <dsp:cNvPr id="0" name=""/>
        <dsp:cNvSpPr/>
      </dsp:nvSpPr>
      <dsp:spPr>
        <a:xfrm>
          <a:off x="913339" y="5"/>
          <a:ext cx="1998846" cy="1199308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GB" sz="1100" kern="1200" dirty="0">
              <a:solidFill>
                <a:schemeClr val="bg1"/>
              </a:solidFill>
            </a:rPr>
            <a:t>Личная подача прошения об убежище</a:t>
          </a:r>
          <a:endParaRPr lang="en-GB" altLang="en-GB" sz="1100" kern="1200" dirty="0">
            <a:solidFill>
              <a:schemeClr val="bg1"/>
            </a:solidFill>
          </a:endParaRPr>
        </a:p>
      </dsp:txBody>
      <dsp:txXfrm>
        <a:off x="948466" y="35132"/>
        <a:ext cx="1928592" cy="1129054"/>
      </dsp:txXfrm>
    </dsp:sp>
    <dsp:sp modelId="{83AC27B3-BB37-48B8-B007-F7E71781FA59}">
      <dsp:nvSpPr>
        <dsp:cNvPr id="0" name=""/>
        <dsp:cNvSpPr/>
      </dsp:nvSpPr>
      <dsp:spPr>
        <a:xfrm rot="27188">
          <a:off x="3108636" y="363131"/>
          <a:ext cx="473296" cy="4957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altLang="en-GB" sz="900" kern="1200" dirty="0"/>
        </a:p>
      </dsp:txBody>
      <dsp:txXfrm>
        <a:off x="3108638" y="461713"/>
        <a:ext cx="331307" cy="297428"/>
      </dsp:txXfrm>
    </dsp:sp>
    <dsp:sp modelId="{043D339E-D1E5-4390-88F9-BA5EE2E1DEB9}">
      <dsp:nvSpPr>
        <dsp:cNvPr id="0" name=""/>
        <dsp:cNvSpPr/>
      </dsp:nvSpPr>
      <dsp:spPr>
        <a:xfrm>
          <a:off x="3805171" y="22876"/>
          <a:ext cx="1998846" cy="1199308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GB" sz="1100" kern="1200" dirty="0"/>
            <a:t>Интервью при проверке</a:t>
          </a:r>
          <a:endParaRPr lang="en-GB" altLang="en-GB" sz="1100" kern="1200" dirty="0"/>
        </a:p>
      </dsp:txBody>
      <dsp:txXfrm>
        <a:off x="3840298" y="58003"/>
        <a:ext cx="1928592" cy="1129054"/>
      </dsp:txXfrm>
    </dsp:sp>
    <dsp:sp modelId="{659F53B4-0E24-404C-AA3A-4924B59909C5}">
      <dsp:nvSpPr>
        <dsp:cNvPr id="0" name=""/>
        <dsp:cNvSpPr/>
      </dsp:nvSpPr>
      <dsp:spPr>
        <a:xfrm rot="21572377">
          <a:off x="5975002" y="363613"/>
          <a:ext cx="411946" cy="4957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altLang="en-GB" sz="900" kern="1200" dirty="0"/>
        </a:p>
      </dsp:txBody>
      <dsp:txXfrm>
        <a:off x="5975004" y="463253"/>
        <a:ext cx="288362" cy="297428"/>
      </dsp:txXfrm>
    </dsp:sp>
    <dsp:sp modelId="{3EC43018-A6E2-4826-8FC7-364D33FB8DE8}">
      <dsp:nvSpPr>
        <dsp:cNvPr id="0" name=""/>
        <dsp:cNvSpPr/>
      </dsp:nvSpPr>
      <dsp:spPr>
        <a:xfrm>
          <a:off x="6581250" y="568"/>
          <a:ext cx="1998846" cy="1199308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GB" sz="1100" kern="1200" dirty="0"/>
            <a:t>Интервью по существу </a:t>
          </a:r>
          <a:endParaRPr lang="en-GB" altLang="en-GB" sz="1100" kern="1200" dirty="0"/>
        </a:p>
      </dsp:txBody>
      <dsp:txXfrm>
        <a:off x="6616377" y="35695"/>
        <a:ext cx="1928592" cy="1129054"/>
      </dsp:txXfrm>
    </dsp:sp>
    <dsp:sp modelId="{A57A5331-6B02-4A95-85CC-196657F47ED3}">
      <dsp:nvSpPr>
        <dsp:cNvPr id="0" name=""/>
        <dsp:cNvSpPr/>
      </dsp:nvSpPr>
      <dsp:spPr>
        <a:xfrm rot="5400000">
          <a:off x="7368795" y="1339796"/>
          <a:ext cx="423755" cy="4957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altLang="en-GB" sz="900" kern="1200" dirty="0"/>
        </a:p>
      </dsp:txBody>
      <dsp:txXfrm rot="-5400000">
        <a:off x="7431959" y="1375775"/>
        <a:ext cx="297428" cy="296629"/>
      </dsp:txXfrm>
    </dsp:sp>
    <dsp:sp modelId="{EC187C19-E14D-424E-9B14-F5FC9939FEC7}">
      <dsp:nvSpPr>
        <dsp:cNvPr id="0" name=""/>
        <dsp:cNvSpPr/>
      </dsp:nvSpPr>
      <dsp:spPr>
        <a:xfrm>
          <a:off x="6581250" y="1999415"/>
          <a:ext cx="1998846" cy="1199308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GB" sz="1100" kern="1200" dirty="0"/>
            <a:t>Решение </a:t>
          </a:r>
          <a:r>
            <a:rPr lang="en-GB" altLang="en-GB" sz="1100" kern="1200" dirty="0"/>
            <a:t>МВД</a:t>
          </a:r>
        </a:p>
      </dsp:txBody>
      <dsp:txXfrm>
        <a:off x="6616377" y="2034542"/>
        <a:ext cx="1928592" cy="1129054"/>
      </dsp:txXfrm>
    </dsp:sp>
    <dsp:sp modelId="{0711E800-4B7A-44EE-B60D-7DA5F413E337}">
      <dsp:nvSpPr>
        <dsp:cNvPr id="0" name=""/>
        <dsp:cNvSpPr/>
      </dsp:nvSpPr>
      <dsp:spPr>
        <a:xfrm rot="10800000">
          <a:off x="5981596" y="2351212"/>
          <a:ext cx="423755" cy="4957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altLang="en-GB" sz="900" kern="1200" dirty="0"/>
        </a:p>
      </dsp:txBody>
      <dsp:txXfrm rot="10800000">
        <a:off x="6108722" y="2450355"/>
        <a:ext cx="296629" cy="297428"/>
      </dsp:txXfrm>
    </dsp:sp>
    <dsp:sp modelId="{3C635580-1022-4418-BD7D-FEC065CDF042}">
      <dsp:nvSpPr>
        <dsp:cNvPr id="0" name=""/>
        <dsp:cNvSpPr/>
      </dsp:nvSpPr>
      <dsp:spPr>
        <a:xfrm>
          <a:off x="3782864" y="1999415"/>
          <a:ext cx="1998846" cy="1199308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GB" sz="1100" kern="1200" dirty="0"/>
            <a:t>Рассмотрение апелляции Трибуналом первого уровня</a:t>
          </a:r>
          <a:endParaRPr lang="en-GB" altLang="en-GB" sz="1100" kern="1200" dirty="0"/>
        </a:p>
      </dsp:txBody>
      <dsp:txXfrm>
        <a:off x="3817991" y="2034542"/>
        <a:ext cx="1928592" cy="1129054"/>
      </dsp:txXfrm>
    </dsp:sp>
    <dsp:sp modelId="{0988D093-E22A-40B0-991C-993C8078F607}">
      <dsp:nvSpPr>
        <dsp:cNvPr id="0" name=""/>
        <dsp:cNvSpPr/>
      </dsp:nvSpPr>
      <dsp:spPr>
        <a:xfrm rot="10800000">
          <a:off x="3183210" y="2351212"/>
          <a:ext cx="423755" cy="4957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altLang="en-GB" sz="900" kern="1200" dirty="0"/>
        </a:p>
      </dsp:txBody>
      <dsp:txXfrm rot="10800000">
        <a:off x="3310336" y="2450355"/>
        <a:ext cx="296629" cy="297428"/>
      </dsp:txXfrm>
    </dsp:sp>
    <dsp:sp modelId="{1F2222F5-6ADA-44AF-B82E-EA0983D3EA26}">
      <dsp:nvSpPr>
        <dsp:cNvPr id="0" name=""/>
        <dsp:cNvSpPr/>
      </dsp:nvSpPr>
      <dsp:spPr>
        <a:xfrm>
          <a:off x="984478" y="1999415"/>
          <a:ext cx="1998846" cy="1199308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GB" sz="1100" kern="1200" dirty="0">
              <a:solidFill>
                <a:schemeClr val="bg1"/>
              </a:solidFill>
            </a:rPr>
            <a:t>Заявление в Трибунал первого уровня о разрешении на подачу апелляции в Высший трибунал</a:t>
          </a:r>
          <a:endParaRPr lang="en-GB" altLang="en-GB" sz="1100" kern="1200" dirty="0">
            <a:solidFill>
              <a:schemeClr val="bg1"/>
            </a:solidFill>
          </a:endParaRPr>
        </a:p>
      </dsp:txBody>
      <dsp:txXfrm>
        <a:off x="1019605" y="2034542"/>
        <a:ext cx="1928592" cy="1129054"/>
      </dsp:txXfrm>
    </dsp:sp>
    <dsp:sp modelId="{0E6750BA-0515-4F40-92AF-2C0D6826EB5A}">
      <dsp:nvSpPr>
        <dsp:cNvPr id="0" name=""/>
        <dsp:cNvSpPr/>
      </dsp:nvSpPr>
      <dsp:spPr>
        <a:xfrm rot="3925415">
          <a:off x="2205116" y="3320460"/>
          <a:ext cx="444119" cy="4957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altLang="en-GB" sz="900" kern="1200" dirty="0"/>
        </a:p>
      </dsp:txBody>
      <dsp:txXfrm rot="-5400000">
        <a:off x="2250754" y="3352293"/>
        <a:ext cx="297428" cy="310883"/>
      </dsp:txXfrm>
    </dsp:sp>
    <dsp:sp modelId="{BB7CCA0A-A078-461B-B3E3-DA16544E1D52}">
      <dsp:nvSpPr>
        <dsp:cNvPr id="0" name=""/>
        <dsp:cNvSpPr/>
      </dsp:nvSpPr>
      <dsp:spPr>
        <a:xfrm>
          <a:off x="1881481" y="3960772"/>
          <a:ext cx="1998846" cy="1199308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GB" sz="1100" kern="1200" dirty="0">
              <a:solidFill>
                <a:schemeClr val="bg1"/>
              </a:solidFill>
            </a:rPr>
            <a:t>Заявление в Высший трибунал о разрешении на подачу апелляции</a:t>
          </a:r>
          <a:endParaRPr lang="en-GB" altLang="en-GB" sz="1100" kern="1200" dirty="0">
            <a:solidFill>
              <a:schemeClr val="bg1"/>
            </a:solidFill>
          </a:endParaRPr>
        </a:p>
      </dsp:txBody>
      <dsp:txXfrm>
        <a:off x="1916608" y="3995899"/>
        <a:ext cx="1928592" cy="1129054"/>
      </dsp:txXfrm>
    </dsp:sp>
    <dsp:sp modelId="{98F59555-B718-4C8C-BD34-618CC82AAC33}">
      <dsp:nvSpPr>
        <dsp:cNvPr id="0" name=""/>
        <dsp:cNvSpPr/>
      </dsp:nvSpPr>
      <dsp:spPr>
        <a:xfrm rot="21530621">
          <a:off x="4055313" y="4284608"/>
          <a:ext cx="421743" cy="4957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altLang="en-GB" sz="900" kern="1200" dirty="0"/>
        </a:p>
      </dsp:txBody>
      <dsp:txXfrm>
        <a:off x="4055326" y="4385028"/>
        <a:ext cx="295220" cy="297428"/>
      </dsp:txXfrm>
    </dsp:sp>
    <dsp:sp modelId="{B540BDE0-B85D-46EB-B5CD-AA36E3A6791A}">
      <dsp:nvSpPr>
        <dsp:cNvPr id="0" name=""/>
        <dsp:cNvSpPr/>
      </dsp:nvSpPr>
      <dsp:spPr>
        <a:xfrm>
          <a:off x="4675909" y="3904369"/>
          <a:ext cx="1998846" cy="1199308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GB" sz="1100" kern="1200" dirty="0">
              <a:solidFill>
                <a:schemeClr val="bg1"/>
              </a:solidFill>
            </a:rPr>
            <a:t>В </a:t>
          </a:r>
          <a:r>
            <a:rPr lang="en-GB" altLang="en-GB" sz="1100" kern="1200" dirty="0" err="1">
              <a:solidFill>
                <a:schemeClr val="bg1"/>
              </a:solidFill>
            </a:rPr>
            <a:t>случае</a:t>
          </a:r>
          <a:r>
            <a:rPr lang="en-GB" altLang="en-GB" sz="1100" kern="1200" dirty="0">
              <a:solidFill>
                <a:schemeClr val="bg1"/>
              </a:solidFill>
            </a:rPr>
            <a:t> </a:t>
          </a:r>
          <a:r>
            <a:rPr lang="en-GB" altLang="en-GB" sz="1100" kern="1200" dirty="0" err="1">
              <a:solidFill>
                <a:schemeClr val="bg1"/>
              </a:solidFill>
            </a:rPr>
            <a:t>документального</a:t>
          </a:r>
          <a:r>
            <a:rPr lang="en-GB" altLang="en-GB" sz="1100" kern="1200" dirty="0">
              <a:solidFill>
                <a:schemeClr val="bg1"/>
              </a:solidFill>
            </a:rPr>
            <a:t> отказа в этом заявлении – конец. Если только нет оснований </a:t>
          </a:r>
          <a:r>
            <a:rPr lang="en-GB" altLang="en-GB" sz="1100" kern="1200" dirty="0" err="1">
              <a:solidFill>
                <a:schemeClr val="bg1"/>
              </a:solidFill>
            </a:rPr>
            <a:t>для</a:t>
          </a:r>
          <a:r>
            <a:rPr lang="en-GB" altLang="en-GB" sz="1100" kern="1200" dirty="0">
              <a:solidFill>
                <a:schemeClr val="bg1"/>
              </a:solidFill>
            </a:rPr>
            <a:t> </a:t>
          </a:r>
          <a:r>
            <a:rPr lang="en-GB" altLang="en-GB" sz="1100" kern="1200" dirty="0" err="1">
              <a:solidFill>
                <a:schemeClr val="bg1"/>
              </a:solidFill>
            </a:rPr>
            <a:t>Судебного</a:t>
          </a:r>
          <a:r>
            <a:rPr lang="en-GB" altLang="en-GB" sz="1100" kern="1200" dirty="0">
              <a:solidFill>
                <a:schemeClr val="bg1"/>
              </a:solidFill>
            </a:rPr>
            <a:t> </a:t>
          </a:r>
          <a:r>
            <a:rPr lang="en-GB" altLang="en-GB" sz="1100" kern="1200" dirty="0" err="1">
              <a:solidFill>
                <a:schemeClr val="bg1"/>
              </a:solidFill>
            </a:rPr>
            <a:t>пересмотра</a:t>
          </a:r>
          <a:endParaRPr lang="en-GB" altLang="en-GB" sz="1100" kern="1200">
            <a:solidFill>
              <a:schemeClr val="bg1"/>
            </a:solidFill>
          </a:endParaRPr>
        </a:p>
      </dsp:txBody>
      <dsp:txXfrm>
        <a:off x="4711036" y="3939496"/>
        <a:ext cx="1928592" cy="112905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70DCE-6AAF-447F-9A0C-77313EF20C2E}">
      <dsp:nvSpPr>
        <dsp:cNvPr id="0" name=""/>
        <dsp:cNvSpPr/>
      </dsp:nvSpPr>
      <dsp:spPr>
        <a:xfrm>
          <a:off x="48889" y="788497"/>
          <a:ext cx="2544250" cy="1526550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GB" sz="1200" kern="1200" dirty="0">
              <a:solidFill>
                <a:schemeClr val="bg1"/>
              </a:solidFill>
            </a:rPr>
            <a:t>Если разрешение на подачу апелляции получено</a:t>
          </a:r>
          <a:endParaRPr lang="en-GB" altLang="en-GB" sz="1200" kern="1200" dirty="0">
            <a:solidFill>
              <a:schemeClr val="bg1"/>
            </a:solidFill>
          </a:endParaRPr>
        </a:p>
      </dsp:txBody>
      <dsp:txXfrm>
        <a:off x="93600" y="833208"/>
        <a:ext cx="2454828" cy="1437128"/>
      </dsp:txXfrm>
    </dsp:sp>
    <dsp:sp modelId="{50FEC4A9-BE51-4845-8BCD-8684AA364886}">
      <dsp:nvSpPr>
        <dsp:cNvPr id="0" name=""/>
        <dsp:cNvSpPr/>
      </dsp:nvSpPr>
      <dsp:spPr>
        <a:xfrm rot="59096">
          <a:off x="2808112" y="1266305"/>
          <a:ext cx="518057" cy="6309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altLang="en-GB" sz="1000" kern="1200" dirty="0"/>
        </a:p>
      </dsp:txBody>
      <dsp:txXfrm>
        <a:off x="2808123" y="1391164"/>
        <a:ext cx="362640" cy="378584"/>
      </dsp:txXfrm>
    </dsp:sp>
    <dsp:sp modelId="{7F11BDA4-C033-415F-908E-7B59DBFE097E}">
      <dsp:nvSpPr>
        <dsp:cNvPr id="0" name=""/>
        <dsp:cNvSpPr/>
      </dsp:nvSpPr>
      <dsp:spPr>
        <a:xfrm>
          <a:off x="3570462" y="849040"/>
          <a:ext cx="2544250" cy="1526550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GB" sz="1200" kern="1200" dirty="0">
              <a:solidFill>
                <a:schemeClr val="bg1"/>
              </a:solidFill>
            </a:rPr>
            <a:t>Рассмотрение апелляции в Высшем трибунале или Трибунале первого уровня </a:t>
          </a:r>
          <a:endParaRPr lang="en-GB" altLang="en-GB" sz="1200" kern="1200" dirty="0">
            <a:solidFill>
              <a:schemeClr val="bg1"/>
            </a:solidFill>
          </a:endParaRPr>
        </a:p>
      </dsp:txBody>
      <dsp:txXfrm>
        <a:off x="3615173" y="893751"/>
        <a:ext cx="2454828" cy="1437128"/>
      </dsp:txXfrm>
    </dsp:sp>
    <dsp:sp modelId="{0D8F1B93-7ADA-478A-AB8A-2805A06C7113}">
      <dsp:nvSpPr>
        <dsp:cNvPr id="0" name=""/>
        <dsp:cNvSpPr/>
      </dsp:nvSpPr>
      <dsp:spPr>
        <a:xfrm>
          <a:off x="6338606" y="1296828"/>
          <a:ext cx="539381" cy="6309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altLang="en-GB" sz="1000" kern="1200" dirty="0"/>
        </a:p>
      </dsp:txBody>
      <dsp:txXfrm>
        <a:off x="6338606" y="1423023"/>
        <a:ext cx="377567" cy="378584"/>
      </dsp:txXfrm>
    </dsp:sp>
    <dsp:sp modelId="{50DFABA2-B6BA-4B6D-940E-538E60EF0EB7}">
      <dsp:nvSpPr>
        <dsp:cNvPr id="0" name=""/>
        <dsp:cNvSpPr/>
      </dsp:nvSpPr>
      <dsp:spPr>
        <a:xfrm>
          <a:off x="7132412" y="849040"/>
          <a:ext cx="2544250" cy="1526550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GB" sz="1200" kern="1200" dirty="0" err="1">
              <a:solidFill>
                <a:schemeClr val="bg1"/>
              </a:solidFill>
            </a:rPr>
            <a:t>Обращение</a:t>
          </a:r>
          <a:r>
            <a:rPr lang="en-GB" altLang="en-GB" sz="1200" kern="1200" dirty="0">
              <a:solidFill>
                <a:schemeClr val="bg1"/>
              </a:solidFill>
            </a:rPr>
            <a:t> в </a:t>
          </a:r>
          <a:r>
            <a:rPr lang="en-GB" altLang="en-GB" sz="1200" kern="1200" dirty="0" err="1">
              <a:solidFill>
                <a:schemeClr val="bg1"/>
              </a:solidFill>
            </a:rPr>
            <a:t>Высший</a:t>
          </a:r>
          <a:r>
            <a:rPr lang="en-GB" altLang="en-GB" sz="1200" kern="1200" dirty="0">
              <a:solidFill>
                <a:schemeClr val="bg1"/>
              </a:solidFill>
            </a:rPr>
            <a:t> </a:t>
          </a:r>
          <a:r>
            <a:rPr lang="en-GB" altLang="en-GB" sz="1200" kern="1200" dirty="0" err="1">
              <a:solidFill>
                <a:schemeClr val="bg1"/>
              </a:solidFill>
            </a:rPr>
            <a:t>трибунал</a:t>
          </a:r>
          <a:r>
            <a:rPr lang="en-GB" altLang="en-GB" sz="1200" kern="1200" dirty="0">
              <a:solidFill>
                <a:schemeClr val="bg1"/>
              </a:solidFill>
            </a:rPr>
            <a:t> </a:t>
          </a:r>
          <a:r>
            <a:rPr lang="en-GB" altLang="en-GB" sz="1200" kern="1200" dirty="0" err="1">
              <a:solidFill>
                <a:schemeClr val="bg1"/>
              </a:solidFill>
            </a:rPr>
            <a:t>или</a:t>
          </a:r>
          <a:r>
            <a:rPr lang="en-GB" altLang="en-GB" sz="1200" kern="1200" dirty="0">
              <a:solidFill>
                <a:schemeClr val="bg1"/>
              </a:solidFill>
            </a:rPr>
            <a:t> </a:t>
          </a:r>
          <a:r>
            <a:rPr lang="en-GB" altLang="en-GB" sz="1200" kern="1200" dirty="0" err="1">
              <a:solidFill>
                <a:schemeClr val="bg1"/>
              </a:solidFill>
            </a:rPr>
            <a:t>Трибунал</a:t>
          </a:r>
          <a:r>
            <a:rPr lang="en-GB" altLang="en-GB" sz="1200" kern="1200" dirty="0">
              <a:solidFill>
                <a:schemeClr val="bg1"/>
              </a:solidFill>
            </a:rPr>
            <a:t> </a:t>
          </a:r>
          <a:r>
            <a:rPr lang="en-GB" altLang="en-GB" sz="1200" kern="1200" dirty="0" err="1">
              <a:solidFill>
                <a:schemeClr val="bg1"/>
              </a:solidFill>
            </a:rPr>
            <a:t>первого</a:t>
          </a:r>
          <a:r>
            <a:rPr lang="en-GB" altLang="en-GB" sz="1200" kern="1200" dirty="0">
              <a:solidFill>
                <a:schemeClr val="bg1"/>
              </a:solidFill>
            </a:rPr>
            <a:t> </a:t>
          </a:r>
          <a:r>
            <a:rPr lang="en-GB" altLang="en-GB" sz="1200" kern="1200" dirty="0" err="1">
              <a:solidFill>
                <a:schemeClr val="bg1"/>
              </a:solidFill>
            </a:rPr>
            <a:t>уровня</a:t>
          </a:r>
          <a:r>
            <a:rPr lang="ru-RU" altLang="en-GB" sz="1200" kern="1200" dirty="0">
              <a:solidFill>
                <a:schemeClr val="bg1"/>
              </a:solidFill>
            </a:rPr>
            <a:t>(</a:t>
          </a:r>
          <a:r>
            <a:rPr lang="en-GB" altLang="en-GB" sz="1200" kern="1200" dirty="0">
              <a:solidFill>
                <a:schemeClr val="bg1"/>
              </a:solidFill>
            </a:rPr>
            <a:t>в </a:t>
          </a:r>
          <a:r>
            <a:rPr lang="en-GB" altLang="en-GB" sz="1200" kern="1200" dirty="0" err="1">
              <a:solidFill>
                <a:schemeClr val="bg1"/>
              </a:solidFill>
            </a:rPr>
            <a:t>зависимости</a:t>
          </a:r>
          <a:r>
            <a:rPr lang="en-GB" altLang="en-GB" sz="1200" kern="1200" dirty="0">
              <a:solidFill>
                <a:schemeClr val="bg1"/>
              </a:solidFill>
            </a:rPr>
            <a:t> </a:t>
          </a:r>
          <a:r>
            <a:rPr lang="en-GB" altLang="en-GB" sz="1200" kern="1200" dirty="0" err="1">
              <a:solidFill>
                <a:schemeClr val="bg1"/>
              </a:solidFill>
            </a:rPr>
            <a:t>от</a:t>
          </a:r>
          <a:r>
            <a:rPr lang="en-GB" altLang="en-GB" sz="1200" kern="1200" dirty="0">
              <a:solidFill>
                <a:schemeClr val="bg1"/>
              </a:solidFill>
            </a:rPr>
            <a:t> </a:t>
          </a:r>
          <a:r>
            <a:rPr lang="en-GB" altLang="en-GB" sz="1200" kern="1200" dirty="0" err="1">
              <a:solidFill>
                <a:schemeClr val="bg1"/>
              </a:solidFill>
            </a:rPr>
            <a:t>того</a:t>
          </a:r>
          <a:r>
            <a:rPr lang="en-GB" altLang="en-GB" sz="1200" kern="1200" dirty="0">
              <a:solidFill>
                <a:schemeClr val="bg1"/>
              </a:solidFill>
            </a:rPr>
            <a:t>, </a:t>
          </a:r>
          <a:r>
            <a:rPr lang="en-GB" altLang="en-GB" sz="1200" kern="1200" dirty="0" err="1">
              <a:solidFill>
                <a:schemeClr val="bg1"/>
              </a:solidFill>
            </a:rPr>
            <a:t>где</a:t>
          </a:r>
          <a:r>
            <a:rPr lang="en-GB" altLang="en-GB" sz="1200" kern="1200" dirty="0">
              <a:solidFill>
                <a:schemeClr val="bg1"/>
              </a:solidFill>
            </a:rPr>
            <a:t> </a:t>
          </a:r>
          <a:r>
            <a:rPr lang="ru-RU" altLang="en-GB" sz="1200" kern="1200" dirty="0">
              <a:solidFill>
                <a:schemeClr val="bg1"/>
              </a:solidFill>
            </a:rPr>
            <a:t>повторно рассматривалась апелляция) </a:t>
          </a:r>
          <a:r>
            <a:rPr lang="en-GB" altLang="en-GB" sz="1200" kern="1200" dirty="0" err="1">
              <a:solidFill>
                <a:schemeClr val="bg1"/>
              </a:solidFill>
            </a:rPr>
            <a:t>за</a:t>
          </a:r>
          <a:r>
            <a:rPr lang="en-GB" altLang="en-GB" sz="1200" kern="1200" dirty="0">
              <a:solidFill>
                <a:schemeClr val="bg1"/>
              </a:solidFill>
            </a:rPr>
            <a:t> </a:t>
          </a:r>
          <a:r>
            <a:rPr lang="en-GB" altLang="en-GB" sz="1200" kern="1200" dirty="0" err="1">
              <a:solidFill>
                <a:schemeClr val="bg1"/>
              </a:solidFill>
            </a:rPr>
            <a:t>разрешением</a:t>
          </a:r>
          <a:r>
            <a:rPr lang="en-GB" altLang="en-GB" sz="1200" kern="1200" dirty="0">
              <a:solidFill>
                <a:schemeClr val="bg1"/>
              </a:solidFill>
            </a:rPr>
            <a:t> </a:t>
          </a:r>
          <a:r>
            <a:rPr lang="en-GB" altLang="en-GB" sz="1200" kern="1200" dirty="0" err="1">
              <a:solidFill>
                <a:schemeClr val="bg1"/>
              </a:solidFill>
            </a:rPr>
            <a:t>на</a:t>
          </a:r>
          <a:r>
            <a:rPr lang="en-GB" altLang="en-GB" sz="1200" kern="1200" dirty="0">
              <a:solidFill>
                <a:schemeClr val="bg1"/>
              </a:solidFill>
            </a:rPr>
            <a:t> </a:t>
          </a:r>
          <a:r>
            <a:rPr lang="en-GB" altLang="en-GB" sz="1200" kern="1200" dirty="0" err="1">
              <a:solidFill>
                <a:schemeClr val="bg1"/>
              </a:solidFill>
            </a:rPr>
            <a:t>обжалование</a:t>
          </a:r>
        </a:p>
      </dsp:txBody>
      <dsp:txXfrm>
        <a:off x="7177123" y="893751"/>
        <a:ext cx="2454828" cy="1437128"/>
      </dsp:txXfrm>
    </dsp:sp>
    <dsp:sp modelId="{DAFD8ED8-69BF-476C-9861-470BC7F0809D}">
      <dsp:nvSpPr>
        <dsp:cNvPr id="0" name=""/>
        <dsp:cNvSpPr/>
      </dsp:nvSpPr>
      <dsp:spPr>
        <a:xfrm rot="5388917">
          <a:off x="8113566" y="2600324"/>
          <a:ext cx="590347" cy="6309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altLang="en-GB" sz="1000" kern="1200" dirty="0"/>
        </a:p>
      </dsp:txBody>
      <dsp:txXfrm rot="-5400000">
        <a:off x="8219162" y="2620638"/>
        <a:ext cx="378584" cy="413243"/>
      </dsp:txXfrm>
    </dsp:sp>
    <dsp:sp modelId="{EADDEA14-D4BD-4B4C-9946-3774D080F214}">
      <dsp:nvSpPr>
        <dsp:cNvPr id="0" name=""/>
        <dsp:cNvSpPr/>
      </dsp:nvSpPr>
      <dsp:spPr>
        <a:xfrm>
          <a:off x="7140924" y="3489448"/>
          <a:ext cx="2544250" cy="1526550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GB" sz="1200" kern="1200" dirty="0">
              <a:solidFill>
                <a:schemeClr val="bg1"/>
              </a:solidFill>
            </a:rPr>
            <a:t>Обращение в Апелляционный суд за разрешением на обжалование </a:t>
          </a:r>
          <a:endParaRPr lang="en-GB" altLang="en-GB" sz="1200" kern="1200" dirty="0">
            <a:solidFill>
              <a:schemeClr val="bg1"/>
            </a:solidFill>
          </a:endParaRPr>
        </a:p>
      </dsp:txBody>
      <dsp:txXfrm>
        <a:off x="7185635" y="3534159"/>
        <a:ext cx="2454828" cy="1437128"/>
      </dsp:txXfrm>
    </dsp:sp>
    <dsp:sp modelId="{69874459-DE7B-4958-81B1-E94E981C0B71}">
      <dsp:nvSpPr>
        <dsp:cNvPr id="0" name=""/>
        <dsp:cNvSpPr/>
      </dsp:nvSpPr>
      <dsp:spPr>
        <a:xfrm rot="10892561">
          <a:off x="6371167" y="3889572"/>
          <a:ext cx="544089" cy="6309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altLang="en-GB" sz="1000" kern="1200" dirty="0"/>
        </a:p>
      </dsp:txBody>
      <dsp:txXfrm rot="10800000">
        <a:off x="6534364" y="4017964"/>
        <a:ext cx="380862" cy="378584"/>
      </dsp:txXfrm>
    </dsp:sp>
    <dsp:sp modelId="{A608FFDF-F203-4858-B5DF-D42D018ECD1C}">
      <dsp:nvSpPr>
        <dsp:cNvPr id="0" name=""/>
        <dsp:cNvSpPr/>
      </dsp:nvSpPr>
      <dsp:spPr>
        <a:xfrm>
          <a:off x="3570462" y="3393291"/>
          <a:ext cx="2544250" cy="1526550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GB" sz="1200" kern="1200" dirty="0">
              <a:solidFill>
                <a:schemeClr val="bg1"/>
              </a:solidFill>
            </a:rPr>
            <a:t>Дальнейшее обжалование – Апелляционный суд / Верховный суд </a:t>
          </a:r>
          <a:endParaRPr lang="en-GB" altLang="en-GB" sz="1200" kern="1200" dirty="0">
            <a:solidFill>
              <a:schemeClr val="bg1"/>
            </a:solidFill>
          </a:endParaRPr>
        </a:p>
      </dsp:txBody>
      <dsp:txXfrm>
        <a:off x="3615173" y="3438002"/>
        <a:ext cx="2454828" cy="1437128"/>
      </dsp:txXfrm>
    </dsp:sp>
    <dsp:sp modelId="{4FB4EFDD-E4B9-4999-9A25-3D9067549501}">
      <dsp:nvSpPr>
        <dsp:cNvPr id="0" name=""/>
        <dsp:cNvSpPr/>
      </dsp:nvSpPr>
      <dsp:spPr>
        <a:xfrm rot="10822238">
          <a:off x="2907018" y="3830074"/>
          <a:ext cx="468839" cy="6309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altLang="en-GB" sz="1000" kern="1200" dirty="0"/>
        </a:p>
      </dsp:txBody>
      <dsp:txXfrm rot="10800000">
        <a:off x="3047669" y="3956724"/>
        <a:ext cx="328187" cy="378584"/>
      </dsp:txXfrm>
    </dsp:sp>
    <dsp:sp modelId="{BDFCD016-CEA9-45C0-A5A0-84F8FC6C498A}">
      <dsp:nvSpPr>
        <dsp:cNvPr id="0" name=""/>
        <dsp:cNvSpPr/>
      </dsp:nvSpPr>
      <dsp:spPr>
        <a:xfrm>
          <a:off x="141627" y="3371110"/>
          <a:ext cx="2544250" cy="1526550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GB" sz="1200" kern="1200" dirty="0">
              <a:solidFill>
                <a:schemeClr val="bg1"/>
              </a:solidFill>
            </a:rPr>
            <a:t>Конец процедуры по первоначальной заявке</a:t>
          </a:r>
          <a:endParaRPr lang="en-GB" altLang="en-GB" sz="1200" kern="1200" dirty="0">
            <a:solidFill>
              <a:schemeClr val="bg1"/>
            </a:solidFill>
          </a:endParaRPr>
        </a:p>
      </dsp:txBody>
      <dsp:txXfrm>
        <a:off x="186338" y="3415821"/>
        <a:ext cx="2454828" cy="143712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B24EF-92AA-4380-8E5F-7766A6D4410A}">
      <dsp:nvSpPr>
        <dsp:cNvPr id="0" name=""/>
        <dsp:cNvSpPr/>
      </dsp:nvSpPr>
      <dsp:spPr>
        <a:xfrm>
          <a:off x="581048" y="768"/>
          <a:ext cx="3227079" cy="1936247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GB" sz="1900" kern="1200" dirty="0"/>
            <a:t>Дополнительные личные обращения </a:t>
          </a:r>
          <a:r>
            <a:rPr lang="en-GB" altLang="en-GB" sz="1900" kern="1200" dirty="0"/>
            <a:t>/</a:t>
          </a:r>
          <a:r>
            <a:rPr lang="ru-RU" altLang="en-GB" sz="1900" kern="1200" dirty="0"/>
            <a:t> прошения о продлении разрешения</a:t>
          </a:r>
          <a:endParaRPr lang="en-GB" altLang="en-GB" sz="1900" kern="1200" dirty="0"/>
        </a:p>
      </dsp:txBody>
      <dsp:txXfrm>
        <a:off x="637759" y="57479"/>
        <a:ext cx="3113657" cy="1822825"/>
      </dsp:txXfrm>
    </dsp:sp>
    <dsp:sp modelId="{BB95E34A-9126-4513-8318-312E5FB902B1}">
      <dsp:nvSpPr>
        <dsp:cNvPr id="0" name=""/>
        <dsp:cNvSpPr/>
      </dsp:nvSpPr>
      <dsp:spPr>
        <a:xfrm>
          <a:off x="4092110" y="568734"/>
          <a:ext cx="684140" cy="800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altLang="en-GB" sz="1500" kern="1200" dirty="0"/>
        </a:p>
      </dsp:txBody>
      <dsp:txXfrm>
        <a:off x="4092110" y="728797"/>
        <a:ext cx="478898" cy="480189"/>
      </dsp:txXfrm>
    </dsp:sp>
    <dsp:sp modelId="{DB439F0C-FFB0-45C7-ACF1-38C92E4ADE44}">
      <dsp:nvSpPr>
        <dsp:cNvPr id="0" name=""/>
        <dsp:cNvSpPr/>
      </dsp:nvSpPr>
      <dsp:spPr>
        <a:xfrm>
          <a:off x="5098959" y="768"/>
          <a:ext cx="3227079" cy="1936247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GB" sz="1900" kern="1200" dirty="0">
              <a:solidFill>
                <a:schemeClr val="bg1"/>
              </a:solidFill>
            </a:rPr>
            <a:t>В случае отказа: право на обжалование может быть или не быть предоставлено</a:t>
          </a:r>
          <a:endParaRPr lang="en-GB" altLang="en-GB" sz="1900" kern="1200" dirty="0">
            <a:solidFill>
              <a:schemeClr val="bg1"/>
            </a:solidFill>
          </a:endParaRPr>
        </a:p>
      </dsp:txBody>
      <dsp:txXfrm>
        <a:off x="5155670" y="57479"/>
        <a:ext cx="3113657" cy="1822825"/>
      </dsp:txXfrm>
    </dsp:sp>
    <dsp:sp modelId="{28BBA7FA-318D-4F42-8E6B-87198FFA9814}">
      <dsp:nvSpPr>
        <dsp:cNvPr id="0" name=""/>
        <dsp:cNvSpPr/>
      </dsp:nvSpPr>
      <dsp:spPr>
        <a:xfrm rot="5400000">
          <a:off x="6370428" y="2162911"/>
          <a:ext cx="684140" cy="800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altLang="en-GB" sz="1500" kern="1200" dirty="0"/>
        </a:p>
      </dsp:txBody>
      <dsp:txXfrm rot="-5400000">
        <a:off x="6472404" y="2220998"/>
        <a:ext cx="480189" cy="478898"/>
      </dsp:txXfrm>
    </dsp:sp>
    <dsp:sp modelId="{7BE15CD9-B7EC-45D3-B216-52E99BBEDE62}">
      <dsp:nvSpPr>
        <dsp:cNvPr id="0" name=""/>
        <dsp:cNvSpPr/>
      </dsp:nvSpPr>
      <dsp:spPr>
        <a:xfrm>
          <a:off x="5098959" y="3227847"/>
          <a:ext cx="3227079" cy="1936247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GB" sz="1900" kern="1200" dirty="0">
              <a:solidFill>
                <a:schemeClr val="bg1"/>
              </a:solidFill>
            </a:rPr>
            <a:t>Если право на обжалование получено – снова пройти процедуру обжалования</a:t>
          </a:r>
          <a:endParaRPr lang="en-GB" altLang="en-GB" sz="1900" kern="1200" dirty="0">
            <a:solidFill>
              <a:schemeClr val="bg1"/>
            </a:solidFill>
          </a:endParaRPr>
        </a:p>
      </dsp:txBody>
      <dsp:txXfrm>
        <a:off x="5155670" y="3284558"/>
        <a:ext cx="3113657" cy="1822825"/>
      </dsp:txXfrm>
    </dsp:sp>
    <dsp:sp modelId="{1018857D-6A33-4F61-8F63-8EE2B601D088}">
      <dsp:nvSpPr>
        <dsp:cNvPr id="0" name=""/>
        <dsp:cNvSpPr/>
      </dsp:nvSpPr>
      <dsp:spPr>
        <a:xfrm rot="10800000">
          <a:off x="4130835" y="3795813"/>
          <a:ext cx="684140" cy="800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altLang="en-GB" sz="1500" kern="1200" dirty="0"/>
        </a:p>
      </dsp:txBody>
      <dsp:txXfrm rot="10800000">
        <a:off x="4336077" y="3955876"/>
        <a:ext cx="478898" cy="480189"/>
      </dsp:txXfrm>
    </dsp:sp>
    <dsp:sp modelId="{687A8B3C-D519-4F6D-89D5-82745FF8E67D}">
      <dsp:nvSpPr>
        <dsp:cNvPr id="0" name=""/>
        <dsp:cNvSpPr/>
      </dsp:nvSpPr>
      <dsp:spPr>
        <a:xfrm>
          <a:off x="581048" y="3227847"/>
          <a:ext cx="3227079" cy="1936247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GB" sz="1900" kern="1200" dirty="0">
              <a:solidFill>
                <a:schemeClr val="bg1"/>
              </a:solidFill>
            </a:rPr>
            <a:t>Если в праве на обжалование отказано – рассмотреть вариант судебного пересмотра</a:t>
          </a:r>
          <a:endParaRPr lang="en-GB" altLang="en-GB" sz="1900" kern="1200" dirty="0">
            <a:solidFill>
              <a:schemeClr val="bg1"/>
            </a:solidFill>
          </a:endParaRPr>
        </a:p>
      </dsp:txBody>
      <dsp:txXfrm>
        <a:off x="637759" y="3284558"/>
        <a:ext cx="3113657" cy="182282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25A08-11DA-485F-9947-FC679D80F440}">
      <dsp:nvSpPr>
        <dsp:cNvPr id="0" name=""/>
        <dsp:cNvSpPr/>
      </dsp:nvSpPr>
      <dsp:spPr>
        <a:xfrm>
          <a:off x="0" y="0"/>
          <a:ext cx="3935895" cy="3935895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E38BE-8892-435D-9C9E-F58089E678C7}">
      <dsp:nvSpPr>
        <dsp:cNvPr id="0" name=""/>
        <dsp:cNvSpPr/>
      </dsp:nvSpPr>
      <dsp:spPr>
        <a:xfrm>
          <a:off x="1967947" y="0"/>
          <a:ext cx="7134280" cy="39358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kern="1200" dirty="0" err="1"/>
            <a:t>Дидра</a:t>
          </a:r>
          <a:r>
            <a:rPr lang="ru-RU" sz="2100" b="1" i="0" kern="1200" dirty="0"/>
            <a:t> Шихан   </a:t>
          </a:r>
          <a:endParaRPr lang="en-GB" sz="2100" b="1" i="0" kern="1200" dirty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kern="1200" dirty="0"/>
            <a:t>Глава отдела по вопросам предоставления убежища и прав человека </a:t>
          </a:r>
          <a:endParaRPr lang="en-GB" sz="2100" kern="1200" dirty="0"/>
        </a:p>
      </dsp:txBody>
      <dsp:txXfrm>
        <a:off x="1967947" y="0"/>
        <a:ext cx="7134280" cy="1180771"/>
      </dsp:txXfrm>
    </dsp:sp>
    <dsp:sp modelId="{BA34FB18-DB11-40A6-BE17-5A4EED089FE2}">
      <dsp:nvSpPr>
        <dsp:cNvPr id="0" name=""/>
        <dsp:cNvSpPr/>
      </dsp:nvSpPr>
      <dsp:spPr>
        <a:xfrm>
          <a:off x="688783" y="1180771"/>
          <a:ext cx="2558329" cy="2558329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1329380"/>
            <a:satOff val="481"/>
            <a:lumOff val="-392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C5A54-0115-42DE-A1FF-D5C7AA2E07CD}">
      <dsp:nvSpPr>
        <dsp:cNvPr id="0" name=""/>
        <dsp:cNvSpPr/>
      </dsp:nvSpPr>
      <dsp:spPr>
        <a:xfrm>
          <a:off x="1967947" y="1180771"/>
          <a:ext cx="7134280" cy="25583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1329380"/>
              <a:satOff val="481"/>
              <a:lumOff val="-3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i="0" kern="1200" dirty="0"/>
            <a:t>0115 9644 123</a:t>
          </a:r>
          <a:endParaRPr lang="en-GB" sz="2100" kern="1200" dirty="0"/>
        </a:p>
      </dsp:txBody>
      <dsp:txXfrm>
        <a:off x="1967947" y="1180771"/>
        <a:ext cx="7134280" cy="1180767"/>
      </dsp:txXfrm>
    </dsp:sp>
    <dsp:sp modelId="{328783F8-5BD1-4F8E-A7F0-1117DFA4E882}">
      <dsp:nvSpPr>
        <dsp:cNvPr id="0" name=""/>
        <dsp:cNvSpPr/>
      </dsp:nvSpPr>
      <dsp:spPr>
        <a:xfrm>
          <a:off x="1377564" y="2361538"/>
          <a:ext cx="1180767" cy="118076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2658761"/>
            <a:satOff val="962"/>
            <a:lumOff val="-784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3A06D-E499-49F2-AD0A-38771BB4BB24}">
      <dsp:nvSpPr>
        <dsp:cNvPr id="0" name=""/>
        <dsp:cNvSpPr/>
      </dsp:nvSpPr>
      <dsp:spPr>
        <a:xfrm>
          <a:off x="1967947" y="2361538"/>
          <a:ext cx="7134280" cy="11807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2658761"/>
              <a:satOff val="962"/>
              <a:lumOff val="-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i="0" kern="1200" dirty="0"/>
            <a:t>deirdres@paragonlaw.co.uk </a:t>
          </a:r>
          <a:endParaRPr lang="en-GB" sz="2100" kern="1200" dirty="0"/>
        </a:p>
      </dsp:txBody>
      <dsp:txXfrm>
        <a:off x="1967947" y="2361538"/>
        <a:ext cx="7134280" cy="11807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AE8E1-AC24-4E5F-A981-D77E664265F8}">
      <dsp:nvSpPr>
        <dsp:cNvPr id="0" name=""/>
        <dsp:cNvSpPr/>
      </dsp:nvSpPr>
      <dsp:spPr>
        <a:xfrm>
          <a:off x="0" y="68859"/>
          <a:ext cx="8947150" cy="633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/>
            <a:t>Интервью</a:t>
          </a:r>
          <a:r>
            <a:rPr lang="ru-RU" sz="2200" b="1" kern="1200" dirty="0"/>
            <a:t> </a:t>
          </a:r>
          <a:r>
            <a:rPr lang="ru-RU" sz="2200" b="1" kern="1200" dirty="0" err="1"/>
            <a:t>при</a:t>
          </a:r>
          <a:r>
            <a:rPr lang="ru-RU" sz="2200" b="1" kern="1200" dirty="0"/>
            <a:t> </a:t>
          </a:r>
          <a:r>
            <a:rPr lang="ru-RU" sz="2200" b="1" kern="1200" dirty="0" err="1"/>
            <a:t>проверке</a:t>
          </a:r>
          <a:endParaRPr lang="en-GB" sz="2200" b="1" kern="1200" dirty="0"/>
        </a:p>
      </dsp:txBody>
      <dsp:txXfrm>
        <a:off x="0" y="68859"/>
        <a:ext cx="8947150" cy="633600"/>
      </dsp:txXfrm>
    </dsp:sp>
    <dsp:sp modelId="{EF16C9DD-5C9F-4029-AE8A-8BE72E31D8E6}">
      <dsp:nvSpPr>
        <dsp:cNvPr id="0" name=""/>
        <dsp:cNvSpPr/>
      </dsp:nvSpPr>
      <dsp:spPr>
        <a:xfrm>
          <a:off x="0" y="723761"/>
          <a:ext cx="8947150" cy="338184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f-ZA" sz="2200" kern="1200" dirty="0" err="1"/>
            <a:t>Персональные</a:t>
          </a:r>
          <a:r>
            <a:rPr lang="af-ZA" sz="2200" kern="1200" dirty="0"/>
            <a:t> </a:t>
          </a:r>
          <a:r>
            <a:rPr lang="af-ZA" sz="2200" kern="1200" dirty="0" err="1"/>
            <a:t>данные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f-ZA" sz="2200" kern="1200" dirty="0" err="1"/>
            <a:t>Здоровье</a:t>
          </a:r>
          <a:r>
            <a:rPr lang="af-ZA" sz="2200" kern="1200" dirty="0"/>
            <a:t> и </a:t>
          </a:r>
          <a:r>
            <a:rPr lang="af-ZA" sz="2200" kern="1200" dirty="0" err="1"/>
            <a:t>один</a:t>
          </a:r>
          <a:r>
            <a:rPr lang="af-ZA" sz="2200" kern="1200" dirty="0"/>
            <a:t> </a:t>
          </a:r>
          <a:r>
            <a:rPr lang="af-ZA" sz="2200" kern="1200" dirty="0" err="1"/>
            <a:t>вопрос</a:t>
          </a:r>
          <a:r>
            <a:rPr lang="af-ZA" sz="2200" kern="1200" dirty="0"/>
            <a:t>, </a:t>
          </a:r>
          <a:r>
            <a:rPr lang="af-ZA" sz="2200" kern="1200" dirty="0" err="1"/>
            <a:t>связанный</a:t>
          </a:r>
          <a:r>
            <a:rPr lang="af-ZA" sz="2200" kern="1200" dirty="0"/>
            <a:t> с </a:t>
          </a:r>
          <a:r>
            <a:rPr lang="af-ZA" sz="2200" kern="1200" dirty="0" err="1"/>
            <a:t>выявлением</a:t>
          </a:r>
          <a:r>
            <a:rPr lang="af-ZA" sz="2200" kern="1200" dirty="0"/>
            <a:t> </a:t>
          </a:r>
          <a:r>
            <a:rPr lang="af-ZA" sz="2200" kern="1200" dirty="0" err="1"/>
            <a:t>торговли</a:t>
          </a:r>
          <a:r>
            <a:rPr lang="af-ZA" sz="2200" kern="1200" dirty="0"/>
            <a:t> </a:t>
          </a:r>
          <a:r>
            <a:rPr lang="af-ZA" sz="2200" kern="1200" dirty="0" err="1"/>
            <a:t>людьми</a:t>
          </a:r>
          <a:r>
            <a:rPr lang="af-ZA" sz="2200" kern="1200" dirty="0"/>
            <a:t> / </a:t>
          </a:r>
          <a:r>
            <a:rPr lang="af-ZA" sz="2200" kern="1200" dirty="0" err="1"/>
            <a:t>современного</a:t>
          </a:r>
          <a:r>
            <a:rPr lang="af-ZA" sz="2200" kern="1200" dirty="0"/>
            <a:t> </a:t>
          </a:r>
          <a:r>
            <a:rPr lang="af-ZA" sz="2200" kern="1200" dirty="0" err="1"/>
            <a:t>рабства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f-ZA" sz="2200" kern="1200" dirty="0" err="1"/>
            <a:t>Информация</a:t>
          </a:r>
          <a:r>
            <a:rPr lang="af-ZA" sz="2200" kern="1200" dirty="0"/>
            <a:t> о </a:t>
          </a:r>
          <a:r>
            <a:rPr lang="af-ZA" sz="2200" kern="1200" dirty="0" err="1"/>
            <a:t>семье</a:t>
          </a:r>
          <a:r>
            <a:rPr lang="af-ZA" sz="2200" kern="1200" dirty="0"/>
            <a:t> (</a:t>
          </a:r>
          <a:r>
            <a:rPr lang="af-ZA" sz="2200" kern="1200" dirty="0" err="1"/>
            <a:t>не</a:t>
          </a:r>
          <a:r>
            <a:rPr lang="af-ZA" sz="2200" kern="1200" dirty="0"/>
            <a:t> </a:t>
          </a:r>
          <a:r>
            <a:rPr lang="af-ZA" sz="2200" kern="1200" dirty="0" err="1"/>
            <a:t>всегда</a:t>
          </a:r>
          <a:r>
            <a:rPr lang="af-ZA" sz="2200" kern="1200" dirty="0"/>
            <a:t>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f-ZA" sz="2200" kern="1200" dirty="0" err="1"/>
            <a:t>История</a:t>
          </a:r>
          <a:r>
            <a:rPr lang="af-ZA" sz="2200" kern="1200" dirty="0"/>
            <a:t> </a:t>
          </a:r>
          <a:r>
            <a:rPr lang="af-ZA" sz="2200" kern="1200" dirty="0" err="1"/>
            <a:t>переезда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f-ZA" sz="2200" kern="1200" dirty="0" err="1"/>
            <a:t>Снимались</a:t>
          </a:r>
          <a:r>
            <a:rPr lang="af-ZA" sz="2200" kern="1200" dirty="0"/>
            <a:t> </a:t>
          </a:r>
          <a:r>
            <a:rPr lang="af-ZA" sz="2200" kern="1200" dirty="0" err="1"/>
            <a:t>ли</a:t>
          </a:r>
          <a:r>
            <a:rPr lang="af-ZA" sz="2200" kern="1200" dirty="0"/>
            <a:t> </a:t>
          </a:r>
          <a:r>
            <a:rPr lang="af-ZA" sz="2200" kern="1200" dirty="0" err="1"/>
            <a:t>ранее</a:t>
          </a:r>
          <a:r>
            <a:rPr lang="af-ZA" sz="2200" kern="1200" dirty="0"/>
            <a:t> у </a:t>
          </a:r>
          <a:r>
            <a:rPr lang="af-ZA" sz="2200" kern="1200" dirty="0" err="1"/>
            <a:t>просителя</a:t>
          </a:r>
          <a:r>
            <a:rPr lang="af-ZA" sz="2200" kern="1200" dirty="0"/>
            <a:t> </a:t>
          </a:r>
          <a:r>
            <a:rPr lang="af-ZA" sz="2200" kern="1200" dirty="0" err="1"/>
            <a:t>отпечатки</a:t>
          </a:r>
          <a:r>
            <a:rPr lang="af-ZA" sz="2200" kern="1200" dirty="0"/>
            <a:t> </a:t>
          </a:r>
          <a:r>
            <a:rPr lang="af-ZA" sz="2200" kern="1200" dirty="0" err="1"/>
            <a:t>пальцев</a:t>
          </a:r>
          <a:r>
            <a:rPr lang="af-ZA" sz="2200" kern="1200" dirty="0"/>
            <a:t> </a:t>
          </a:r>
          <a:r>
            <a:rPr lang="af-ZA" sz="2200" kern="1200" dirty="0" err="1"/>
            <a:t>или</a:t>
          </a:r>
          <a:r>
            <a:rPr lang="af-ZA" sz="2200" kern="1200" dirty="0"/>
            <a:t> </a:t>
          </a:r>
          <a:r>
            <a:rPr lang="af-ZA" sz="2200" kern="1200" dirty="0" err="1"/>
            <a:t>запрашивал</a:t>
          </a:r>
          <a:r>
            <a:rPr lang="af-ZA" sz="2200" kern="1200" dirty="0"/>
            <a:t> </a:t>
          </a:r>
          <a:r>
            <a:rPr lang="af-ZA" sz="2200" kern="1200" dirty="0" err="1"/>
            <a:t>ли</a:t>
          </a:r>
          <a:r>
            <a:rPr lang="af-ZA" sz="2200" kern="1200" dirty="0"/>
            <a:t> </a:t>
          </a:r>
          <a:r>
            <a:rPr lang="af-ZA" sz="2200" kern="1200" dirty="0" err="1"/>
            <a:t>он</a:t>
          </a:r>
          <a:r>
            <a:rPr lang="af-ZA" sz="2200" kern="1200" dirty="0"/>
            <a:t> </a:t>
          </a:r>
          <a:r>
            <a:rPr lang="af-ZA" sz="2200" kern="1200" dirty="0" err="1"/>
            <a:t>ранее</a:t>
          </a:r>
          <a:r>
            <a:rPr lang="af-ZA" sz="2200" kern="1200" dirty="0"/>
            <a:t> </a:t>
          </a:r>
          <a:r>
            <a:rPr lang="af-ZA" sz="2200" kern="1200" dirty="0" err="1"/>
            <a:t>убежище</a:t>
          </a:r>
          <a:r>
            <a:rPr lang="af-ZA" sz="2200" kern="1200" dirty="0"/>
            <a:t> в </a:t>
          </a:r>
          <a:r>
            <a:rPr lang="af-ZA" sz="2200" kern="1200" dirty="0" err="1"/>
            <a:t>Великобритании</a:t>
          </a:r>
          <a:r>
            <a:rPr lang="af-ZA" sz="2200" kern="1200" dirty="0"/>
            <a:t> </a:t>
          </a:r>
          <a:r>
            <a:rPr lang="af-ZA" sz="2200" kern="1200" dirty="0" err="1"/>
            <a:t>или</a:t>
          </a:r>
          <a:r>
            <a:rPr lang="af-ZA" sz="2200" kern="1200" dirty="0"/>
            <a:t> </a:t>
          </a:r>
          <a:r>
            <a:rPr lang="af-ZA" sz="2200" kern="1200" dirty="0" err="1"/>
            <a:t>где-то</a:t>
          </a:r>
          <a:r>
            <a:rPr lang="af-ZA" sz="2200" kern="1200" dirty="0"/>
            <a:t> </a:t>
          </a:r>
          <a:r>
            <a:rPr lang="af-ZA" sz="2200" kern="1200" dirty="0" err="1"/>
            <a:t>еще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f-ZA" sz="2200" kern="1200" dirty="0" err="1"/>
            <a:t>Причина</a:t>
          </a:r>
          <a:r>
            <a:rPr lang="af-ZA" sz="2200" kern="1200" dirty="0"/>
            <a:t>(-ы), </a:t>
          </a:r>
          <a:r>
            <a:rPr lang="af-ZA" sz="2200" kern="1200" dirty="0" err="1"/>
            <a:t>по</a:t>
          </a:r>
          <a:r>
            <a:rPr lang="af-ZA" sz="2200" kern="1200" dirty="0"/>
            <a:t> </a:t>
          </a:r>
          <a:r>
            <a:rPr lang="af-ZA" sz="2200" kern="1200" dirty="0" err="1"/>
            <a:t>которой</a:t>
          </a:r>
          <a:r>
            <a:rPr lang="af-ZA" sz="2200" kern="1200" dirty="0"/>
            <a:t> </a:t>
          </a:r>
          <a:r>
            <a:rPr lang="af-ZA" sz="2200" kern="1200" dirty="0" err="1"/>
            <a:t>он</a:t>
          </a:r>
          <a:r>
            <a:rPr lang="af-ZA" sz="2200" kern="1200" dirty="0"/>
            <a:t> </a:t>
          </a:r>
          <a:r>
            <a:rPr lang="af-ZA" sz="2200" kern="1200" dirty="0" err="1"/>
            <a:t>опасается</a:t>
          </a:r>
          <a:r>
            <a:rPr lang="af-ZA" sz="2200" kern="1200" dirty="0"/>
            <a:t> </a:t>
          </a:r>
          <a:r>
            <a:rPr lang="af-ZA" sz="2200" kern="1200" dirty="0" err="1"/>
            <a:t>возвращаться</a:t>
          </a:r>
        </a:p>
      </dsp:txBody>
      <dsp:txXfrm>
        <a:off x="0" y="723761"/>
        <a:ext cx="8947150" cy="3381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E6E84-33C3-4EF4-8A93-14E87FB7F48A}">
      <dsp:nvSpPr>
        <dsp:cNvPr id="0" name=""/>
        <dsp:cNvSpPr/>
      </dsp:nvSpPr>
      <dsp:spPr>
        <a:xfrm>
          <a:off x="0" y="119800"/>
          <a:ext cx="5614987" cy="1478697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/>
            <a:t>Управление по вопросам виз и иммиграции решает, разрешать или не разрешать </a:t>
          </a:r>
          <a:r>
            <a:rPr lang="ru-RU" sz="1700" b="1" i="0" kern="1200" dirty="0"/>
            <a:t>освобождение до принятия решения (</a:t>
          </a:r>
          <a:r>
            <a:rPr lang="ru-RU" sz="1700" b="1" i="0" kern="1200" dirty="0" err="1"/>
            <a:t>immigration</a:t>
          </a:r>
          <a:r>
            <a:rPr lang="ru-RU" sz="1700" b="1" i="0" kern="1200" dirty="0"/>
            <a:t> </a:t>
          </a:r>
          <a:r>
            <a:rPr lang="ru-RU" sz="1700" b="1" i="0" kern="1200" dirty="0" err="1"/>
            <a:t>bail</a:t>
          </a:r>
          <a:r>
            <a:rPr lang="ru-RU" sz="1700" b="1" i="0" kern="1200" dirty="0"/>
            <a:t>)</a:t>
          </a:r>
          <a:r>
            <a:rPr lang="ru-RU" sz="1700" i="0" kern="1200" dirty="0"/>
            <a:t>.</a:t>
          </a:r>
          <a:endParaRPr lang="en-US" sz="1700" b="1" kern="1200" dirty="0"/>
        </a:p>
      </dsp:txBody>
      <dsp:txXfrm>
        <a:off x="72184" y="191984"/>
        <a:ext cx="5470619" cy="1334329"/>
      </dsp:txXfrm>
    </dsp:sp>
    <dsp:sp modelId="{72C25B88-B281-4A9C-B20E-BA0AFA6074A1}">
      <dsp:nvSpPr>
        <dsp:cNvPr id="0" name=""/>
        <dsp:cNvSpPr/>
      </dsp:nvSpPr>
      <dsp:spPr>
        <a:xfrm>
          <a:off x="0" y="1647457"/>
          <a:ext cx="5614987" cy="1478697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-17797"/>
                <a:satOff val="-23495"/>
                <a:lumOff val="17522"/>
                <a:alphaOff val="0"/>
                <a:tint val="64000"/>
                <a:lumMod val="118000"/>
              </a:schemeClr>
            </a:gs>
            <a:gs pos="100000">
              <a:schemeClr val="accent1">
                <a:shade val="80000"/>
                <a:hueOff val="-17797"/>
                <a:satOff val="-23495"/>
                <a:lumOff val="17522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0" i="0" kern="1200" dirty="0" err="1"/>
            <a:t>Те</a:t>
          </a:r>
          <a:r>
            <a:rPr lang="en-GB" sz="1700" b="0" i="0" kern="1200" dirty="0"/>
            <a:t>, </a:t>
          </a:r>
          <a:r>
            <a:rPr lang="en-GB" sz="1700" b="0" i="0" kern="1200" dirty="0" err="1"/>
            <a:t>кому</a:t>
          </a:r>
          <a:r>
            <a:rPr lang="en-GB" sz="1700" b="0" i="0" kern="1200" dirty="0"/>
            <a:t> </a:t>
          </a:r>
          <a:r>
            <a:rPr lang="en-GB" sz="1700" b="1" i="0" kern="1200" dirty="0" err="1"/>
            <a:t>разрешили</a:t>
          </a:r>
          <a:r>
            <a:rPr lang="en-GB" sz="1700" b="1" i="0" kern="1200" dirty="0"/>
            <a:t> </a:t>
          </a:r>
          <a:r>
            <a:rPr lang="en-GB" sz="1700" b="1" i="0" kern="1200" dirty="0" err="1"/>
            <a:t>такое</a:t>
          </a:r>
          <a:r>
            <a:rPr lang="ru-RU" sz="1700" b="1" i="0" kern="1200" dirty="0"/>
            <a:t> освобождение</a:t>
          </a:r>
          <a:r>
            <a:rPr lang="en-GB" sz="1700" i="0" kern="1200" dirty="0"/>
            <a:t>,</a:t>
          </a:r>
          <a:r>
            <a:rPr lang="ru-RU" sz="1700" i="0" kern="1200" dirty="0"/>
            <a:t> </a:t>
          </a:r>
          <a:r>
            <a:rPr lang="en-GB" sz="1700" i="0" kern="1200" dirty="0" err="1"/>
            <a:t>вправе</a:t>
          </a:r>
          <a:r>
            <a:rPr lang="en-GB" sz="1700" i="0" kern="1200" dirty="0"/>
            <a:t> </a:t>
          </a:r>
          <a:r>
            <a:rPr lang="en-GB" sz="1700" b="1" i="0" kern="1200" dirty="0" err="1"/>
            <a:t>обратиться</a:t>
          </a:r>
          <a:r>
            <a:rPr lang="en-GB" sz="1700" b="1" i="0" kern="1200" dirty="0"/>
            <a:t> </a:t>
          </a:r>
          <a:r>
            <a:rPr lang="en-GB" sz="1700" b="1" i="0" kern="1200" dirty="0" err="1"/>
            <a:t>за</a:t>
          </a:r>
          <a:r>
            <a:rPr lang="en-GB" sz="1700" b="1" i="0" kern="1200" dirty="0"/>
            <a:t> </a:t>
          </a:r>
          <a:r>
            <a:rPr lang="en-GB" sz="1700" b="1" i="0" kern="1200" dirty="0" err="1"/>
            <a:t>Поддержкой</a:t>
          </a:r>
          <a:r>
            <a:rPr lang="en-GB" sz="1700" b="1" i="0" kern="1200" dirty="0"/>
            <a:t> </a:t>
          </a:r>
          <a:r>
            <a:rPr lang="en-GB" sz="1700" b="1" i="0" kern="1200" dirty="0" err="1"/>
            <a:t>беженцев</a:t>
          </a:r>
          <a:r>
            <a:rPr lang="ru-RU" sz="1700" i="0" kern="1200" dirty="0"/>
            <a:t>(</a:t>
          </a:r>
          <a:r>
            <a:rPr lang="en-GB" sz="1700" b="0" i="0" kern="1200" dirty="0" err="1"/>
            <a:t>помощь</a:t>
          </a:r>
          <a:r>
            <a:rPr lang="en-GB" sz="1700" b="0" i="0" kern="1200" dirty="0"/>
            <a:t> с </a:t>
          </a:r>
          <a:r>
            <a:rPr lang="en-GB" sz="1700" b="0" i="0" kern="1200" dirty="0" err="1"/>
            <a:t>проживанием</a:t>
          </a:r>
          <a:r>
            <a:rPr lang="en-GB" sz="1700" b="0" i="0" kern="1200" dirty="0"/>
            <a:t> и финансами), если </a:t>
          </a:r>
          <a:r>
            <a:rPr lang="en-GB" sz="1700" b="0" i="0" kern="1200" dirty="0" err="1"/>
            <a:t>они</a:t>
          </a:r>
          <a:r>
            <a:rPr lang="en-GB" sz="1700" b="0" i="0" kern="1200" dirty="0"/>
            <a:t> </a:t>
          </a:r>
          <a:r>
            <a:rPr lang="en-GB" sz="1700" b="0" i="0" kern="1200" dirty="0" err="1"/>
            <a:t>подали</a:t>
          </a:r>
          <a:r>
            <a:rPr lang="en-GB" sz="1700" b="0" i="0" kern="1200" dirty="0"/>
            <a:t> </a:t>
          </a:r>
          <a:r>
            <a:rPr lang="en-GB" sz="1700" b="0" i="0" kern="1200" dirty="0" err="1"/>
            <a:t>прошение</a:t>
          </a:r>
          <a:r>
            <a:rPr lang="en-GB" sz="1700" b="0" i="0" kern="1200" dirty="0"/>
            <a:t> </a:t>
          </a:r>
          <a:r>
            <a:rPr lang="en-GB" sz="1700" b="0" i="0" kern="1200" dirty="0" err="1"/>
            <a:t>об</a:t>
          </a:r>
          <a:r>
            <a:rPr lang="en-GB" sz="1700" b="0" i="0" kern="1200" dirty="0"/>
            <a:t> </a:t>
          </a:r>
          <a:r>
            <a:rPr lang="en-GB" sz="1700" b="0" i="0" kern="1200" dirty="0" err="1"/>
            <a:t>убежище</a:t>
          </a:r>
          <a:r>
            <a:rPr lang="en-GB" sz="1700" b="0" i="0" kern="1200" dirty="0"/>
            <a:t> </a:t>
          </a:r>
          <a:r>
            <a:rPr lang="en-GB" sz="1700" b="0" i="0" kern="1200" dirty="0" err="1"/>
            <a:t>или</a:t>
          </a:r>
          <a:r>
            <a:rPr lang="en-GB" sz="1700" b="0" i="0" kern="1200" dirty="0"/>
            <a:t> </a:t>
          </a:r>
          <a:r>
            <a:rPr lang="en-GB" sz="1700" b="0" i="0" kern="1200" dirty="0" err="1"/>
            <a:t>заявление</a:t>
          </a:r>
          <a:r>
            <a:rPr lang="en-GB" sz="1700" b="0" i="0" kern="1200" dirty="0"/>
            <a:t> </a:t>
          </a:r>
          <a:r>
            <a:rPr lang="en-GB" sz="1700" b="0" i="0" kern="1200" dirty="0" err="1"/>
            <a:t>по</a:t>
          </a:r>
          <a:r>
            <a:rPr lang="en-GB" sz="1700" b="0" i="0" kern="1200" dirty="0"/>
            <a:t> </a:t>
          </a:r>
          <a:r>
            <a:rPr lang="en-GB" sz="1700" b="0" i="0" kern="1200" dirty="0" err="1"/>
            <a:t>статье</a:t>
          </a:r>
          <a:r>
            <a:rPr lang="en-GB" sz="1700" b="0" i="0" kern="1200" dirty="0"/>
            <a:t> 3 ЕКПЧ</a:t>
          </a:r>
          <a:r>
            <a:rPr lang="ru-RU" sz="1700" b="0" i="0" kern="1200" dirty="0"/>
            <a:t>. </a:t>
          </a:r>
          <a:endParaRPr lang="en-GB" sz="1700" kern="1200" dirty="0"/>
        </a:p>
      </dsp:txBody>
      <dsp:txXfrm>
        <a:off x="72184" y="1719641"/>
        <a:ext cx="5470619" cy="1334329"/>
      </dsp:txXfrm>
    </dsp:sp>
    <dsp:sp modelId="{6F130E57-CADE-4E8C-877E-ABB21BE08FD9}">
      <dsp:nvSpPr>
        <dsp:cNvPr id="0" name=""/>
        <dsp:cNvSpPr/>
      </dsp:nvSpPr>
      <dsp:spPr>
        <a:xfrm>
          <a:off x="0" y="3175115"/>
          <a:ext cx="5614987" cy="1478697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-35594"/>
                <a:satOff val="-46990"/>
                <a:lumOff val="35043"/>
                <a:alphaOff val="0"/>
                <a:tint val="64000"/>
                <a:lumMod val="118000"/>
              </a:schemeClr>
            </a:gs>
            <a:gs pos="100000">
              <a:schemeClr val="accent1">
                <a:shade val="80000"/>
                <a:hueOff val="-35594"/>
                <a:satOff val="-46990"/>
                <a:lumOff val="35043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0" i="0" kern="1200" dirty="0" err="1"/>
            <a:t>Те</a:t>
          </a:r>
          <a:r>
            <a:rPr lang="en-GB" sz="1700" b="0" i="0" kern="1200" dirty="0"/>
            <a:t>, </a:t>
          </a:r>
          <a:r>
            <a:rPr lang="en-GB" sz="1700" b="0" i="0" kern="1200" dirty="0" err="1"/>
            <a:t>кому</a:t>
          </a:r>
          <a:r>
            <a:rPr lang="en-GB" sz="1700" b="0" i="0" kern="1200" dirty="0"/>
            <a:t> </a:t>
          </a:r>
          <a:r>
            <a:rPr lang="en-GB" sz="1700" b="0" i="0" kern="1200" dirty="0" err="1"/>
            <a:t>не</a:t>
          </a:r>
          <a:r>
            <a:rPr lang="en-GB" sz="1700" b="0" i="0" kern="1200" dirty="0"/>
            <a:t> </a:t>
          </a:r>
          <a:r>
            <a:rPr lang="en-GB" sz="1700" b="0" i="0" kern="1200" dirty="0" err="1"/>
            <a:t>разрешили</a:t>
          </a:r>
          <a:r>
            <a:rPr lang="en-GB" sz="1700" b="0" i="0" kern="1200" dirty="0"/>
            <a:t> </a:t>
          </a:r>
          <a:r>
            <a:rPr lang="en-GB" sz="1700" b="0" i="0" kern="1200" dirty="0" err="1"/>
            <a:t>находиться</a:t>
          </a:r>
          <a:r>
            <a:rPr lang="en-GB" sz="1700" b="0" i="0" kern="1200" dirty="0"/>
            <a:t> </a:t>
          </a:r>
          <a:r>
            <a:rPr lang="en-GB" sz="1700" b="0" i="0" kern="1200" dirty="0" err="1"/>
            <a:t>на</a:t>
          </a:r>
          <a:r>
            <a:rPr lang="en-GB" sz="1700" b="0" i="0" kern="1200" dirty="0"/>
            <a:t> </a:t>
          </a:r>
          <a:r>
            <a:rPr lang="en-GB" sz="1700" b="0" i="0" kern="1200" dirty="0" err="1"/>
            <a:t>свободе</a:t>
          </a:r>
          <a:r>
            <a:rPr lang="en-GB" sz="1700" b="0" i="0" kern="1200" dirty="0"/>
            <a:t> </a:t>
          </a:r>
          <a:r>
            <a:rPr lang="en-GB" sz="1700" b="0" i="0" kern="1200" dirty="0" err="1"/>
            <a:t>до</a:t>
          </a:r>
          <a:r>
            <a:rPr lang="en-GB" sz="1700" b="0" i="0" kern="1200" dirty="0"/>
            <a:t> </a:t>
          </a:r>
          <a:r>
            <a:rPr lang="en-GB" sz="1700" b="0" i="0" kern="1200" dirty="0" err="1"/>
            <a:t>принятия</a:t>
          </a:r>
          <a:r>
            <a:rPr lang="en-GB" sz="1700" b="0" i="0" kern="1200" dirty="0"/>
            <a:t> </a:t>
          </a:r>
          <a:r>
            <a:rPr lang="en-GB" sz="1700" b="0" i="0" kern="1200" dirty="0" err="1"/>
            <a:t>решения</a:t>
          </a:r>
          <a:r>
            <a:rPr lang="en-GB" sz="1700" b="0" i="0" kern="1200" dirty="0"/>
            <a:t>, </a:t>
          </a:r>
          <a:r>
            <a:rPr lang="en-GB" sz="1700" b="0" i="0" kern="1200" dirty="0" err="1"/>
            <a:t>будут</a:t>
          </a:r>
          <a:r>
            <a:rPr lang="en-GB" sz="1700" b="0" i="0" kern="1200" dirty="0"/>
            <a:t> </a:t>
          </a:r>
          <a:r>
            <a:rPr lang="en-GB" sz="1700" b="0" i="0" kern="1200" dirty="0" err="1"/>
            <a:t>переведены</a:t>
          </a:r>
          <a:r>
            <a:rPr lang="en-GB" sz="1700" b="0" i="0" kern="1200" dirty="0"/>
            <a:t> в </a:t>
          </a:r>
          <a:r>
            <a:rPr lang="en-GB" sz="1700" b="0" i="0" kern="1200" dirty="0" err="1"/>
            <a:t>центр</a:t>
          </a:r>
          <a:r>
            <a:rPr lang="en-GB" sz="1700" b="0" i="0" kern="1200" dirty="0"/>
            <a:t> </a:t>
          </a:r>
          <a:r>
            <a:rPr lang="en-GB" sz="1700" b="0" i="0" kern="1200" dirty="0" err="1"/>
            <a:t>задержания</a:t>
          </a:r>
          <a:r>
            <a:rPr lang="en-GB" sz="1700" b="0" i="0" kern="1200" dirty="0"/>
            <a:t> </a:t>
          </a:r>
          <a:r>
            <a:rPr lang="en-GB" sz="1700" b="0" i="0" kern="1200" dirty="0" err="1"/>
            <a:t>иммигрантов</a:t>
          </a:r>
          <a:r>
            <a:rPr lang="en-GB" sz="1700" b="0" i="0" kern="1200" dirty="0"/>
            <a:t> </a:t>
          </a:r>
          <a:r>
            <a:rPr lang="en-GB" sz="1700" b="0" i="0" kern="1200" dirty="0" err="1"/>
            <a:t>на</a:t>
          </a:r>
          <a:r>
            <a:rPr lang="en-GB" sz="1700" b="0" i="0" kern="1200" dirty="0"/>
            <a:t> время рассмотрения </a:t>
          </a:r>
          <a:r>
            <a:rPr lang="en-GB" sz="1700" b="0" i="0" kern="1200" dirty="0" err="1"/>
            <a:t>их</a:t>
          </a:r>
          <a:r>
            <a:rPr lang="en-GB" sz="1700" b="0" i="0" kern="1200" dirty="0"/>
            <a:t> </a:t>
          </a:r>
          <a:r>
            <a:rPr lang="en-GB" sz="1700" b="0" i="0" kern="1200" dirty="0" err="1"/>
            <a:t>заявления</a:t>
          </a:r>
          <a:r>
            <a:rPr lang="en-GB" sz="1700" b="0" i="0" kern="1200" dirty="0"/>
            <a:t>.</a:t>
          </a:r>
          <a:endParaRPr lang="en-US" sz="1700" kern="1200" dirty="0"/>
        </a:p>
      </dsp:txBody>
      <dsp:txXfrm>
        <a:off x="72184" y="3247299"/>
        <a:ext cx="5470619" cy="13343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28F6F-EB19-4DB8-BF0B-E01D923D91EE}">
      <dsp:nvSpPr>
        <dsp:cNvPr id="0" name=""/>
        <dsp:cNvSpPr/>
      </dsp:nvSpPr>
      <dsp:spPr>
        <a:xfrm rot="5400000">
          <a:off x="4407094" y="-765152"/>
          <a:ext cx="3353107" cy="57257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Труд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Доступ к государственным средствам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Статус учащегося – жителя страны в плане оплаты третьего уровня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Аренда жилья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Водительские права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Иметь текущий счет в банке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Передвижение по проездному документу МВД</a:t>
          </a:r>
          <a:r>
            <a:rPr lang="en-US" sz="2800" kern="1200" dirty="0"/>
            <a:t/>
          </a:r>
          <a:br>
            <a:rPr lang="en-US" sz="2800" kern="1200" dirty="0"/>
          </a:br>
          <a:endParaRPr lang="en-GB" sz="2800" kern="1200" dirty="0"/>
        </a:p>
      </dsp:txBody>
      <dsp:txXfrm rot="-5400000">
        <a:off x="3220755" y="584872"/>
        <a:ext cx="5562101" cy="3025737"/>
      </dsp:txXfrm>
    </dsp:sp>
    <dsp:sp modelId="{C4B39A98-C662-43E9-97CE-1F1FAC947C08}">
      <dsp:nvSpPr>
        <dsp:cNvPr id="0" name=""/>
        <dsp:cNvSpPr/>
      </dsp:nvSpPr>
      <dsp:spPr>
        <a:xfrm>
          <a:off x="0" y="2048"/>
          <a:ext cx="3220754" cy="41913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i="0" kern="1200" dirty="0" err="1"/>
            <a:t>Основные</a:t>
          </a:r>
          <a:r>
            <a:rPr lang="en-GB" sz="2800" b="1" i="0" kern="1200" dirty="0"/>
            <a:t> </a:t>
          </a:r>
          <a:r>
            <a:rPr lang="en-GB" sz="2800" b="1" i="0" kern="1200" dirty="0" err="1"/>
            <a:t>права</a:t>
          </a:r>
          <a:r>
            <a:rPr lang="en-GB" sz="2800" b="1" i="0" kern="1200" dirty="0"/>
            <a:t> </a:t>
          </a:r>
          <a:r>
            <a:rPr lang="en-GB" sz="2800" b="1" i="0" kern="1200" dirty="0" err="1"/>
            <a:t>беженца</a:t>
          </a:r>
          <a:r>
            <a:rPr lang="en-GB" sz="2800" b="1" i="0" kern="1200" dirty="0"/>
            <a:t> / в </a:t>
          </a:r>
          <a:r>
            <a:rPr lang="en-GB" sz="2800" b="1" i="0" kern="1200" dirty="0" err="1"/>
            <a:t>случае</a:t>
          </a:r>
          <a:r>
            <a:rPr lang="en-GB" sz="2800" b="1" i="0" kern="1200" dirty="0"/>
            <a:t> </a:t>
          </a:r>
          <a:r>
            <a:rPr lang="en-GB" sz="2800" b="1" i="0" kern="1200" dirty="0" err="1"/>
            <a:t>гуманитарной</a:t>
          </a:r>
          <a:r>
            <a:rPr lang="en-GB" sz="2800" b="1" i="0" kern="1200" dirty="0"/>
            <a:t> </a:t>
          </a:r>
          <a:r>
            <a:rPr lang="en-GB" sz="2800" b="1" i="0" kern="1200" dirty="0" err="1"/>
            <a:t>защиты</a:t>
          </a:r>
          <a:r>
            <a:rPr lang="en-GB" sz="2800" b="1" i="0" kern="1200" dirty="0"/>
            <a:t>:</a:t>
          </a:r>
          <a:endParaRPr lang="en-GB" sz="2800" kern="1200" dirty="0"/>
        </a:p>
      </dsp:txBody>
      <dsp:txXfrm>
        <a:off x="157224" y="159272"/>
        <a:ext cx="2906306" cy="38769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51ABA-D73D-4E47-BAAC-21C840C4050E}">
      <dsp:nvSpPr>
        <dsp:cNvPr id="0" name=""/>
        <dsp:cNvSpPr/>
      </dsp:nvSpPr>
      <dsp:spPr>
        <a:xfrm rot="5400000">
          <a:off x="4407094" y="-765152"/>
          <a:ext cx="3353107" cy="57257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600" kern="1200" dirty="0" err="1"/>
            <a:t>Труд</a:t>
          </a:r>
          <a:endParaRPr lang="en-GB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600" kern="1200" dirty="0" err="1"/>
            <a:t>Доступ</a:t>
          </a:r>
          <a:r>
            <a:rPr lang="en-GB" sz="3600" kern="1200" dirty="0"/>
            <a:t> к </a:t>
          </a:r>
          <a:r>
            <a:rPr lang="en-GB" sz="3600" kern="1200" dirty="0" err="1"/>
            <a:t>государственным</a:t>
          </a:r>
          <a:r>
            <a:rPr lang="en-GB" sz="3600" kern="1200" dirty="0"/>
            <a:t> </a:t>
          </a:r>
          <a:r>
            <a:rPr lang="en-GB" sz="3600" kern="1200" dirty="0" err="1"/>
            <a:t>средствам</a:t>
          </a:r>
          <a:endParaRPr lang="en-GB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600" kern="1200" dirty="0" err="1"/>
            <a:t>Аренда</a:t>
          </a:r>
          <a:r>
            <a:rPr lang="en-GB" sz="3600" kern="1200" dirty="0"/>
            <a:t> </a:t>
          </a:r>
          <a:r>
            <a:rPr lang="en-GB" sz="3600" kern="1200" dirty="0" err="1"/>
            <a:t>жилья</a:t>
          </a:r>
          <a:endParaRPr lang="en-GB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600" kern="1200" dirty="0" err="1"/>
            <a:t>Водительские</a:t>
          </a:r>
          <a:r>
            <a:rPr lang="ru-RU" sz="3600" kern="1200" dirty="0"/>
            <a:t> </a:t>
          </a:r>
          <a:r>
            <a:rPr lang="en-GB" sz="3600" kern="1200" dirty="0" err="1"/>
            <a:t>права</a:t>
          </a:r>
          <a:endParaRPr lang="en-GB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600" kern="1200" dirty="0" err="1"/>
            <a:t>Иметь</a:t>
          </a:r>
          <a:r>
            <a:rPr lang="en-GB" sz="3600" kern="1200" dirty="0"/>
            <a:t> </a:t>
          </a:r>
          <a:r>
            <a:rPr lang="en-GB" sz="3600" kern="1200" dirty="0" err="1"/>
            <a:t>текущий</a:t>
          </a:r>
          <a:r>
            <a:rPr lang="en-GB" sz="3600" kern="1200" dirty="0"/>
            <a:t> </a:t>
          </a:r>
          <a:r>
            <a:rPr lang="en-GB" sz="3600" kern="1200" dirty="0" err="1"/>
            <a:t>счет</a:t>
          </a:r>
          <a:r>
            <a:rPr lang="en-GB" sz="3600" kern="1200" dirty="0"/>
            <a:t> в </a:t>
          </a:r>
          <a:r>
            <a:rPr lang="en-GB" sz="3600" kern="1200" dirty="0" err="1"/>
            <a:t>банке</a:t>
          </a:r>
          <a:endParaRPr lang="en-GB" sz="3600" kern="1200" dirty="0"/>
        </a:p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kern="1200" dirty="0" err="1"/>
            <a:t>Передвижение</a:t>
          </a:r>
          <a:r>
            <a:rPr lang="en-GB" kern="1200" dirty="0"/>
            <a:t> </a:t>
          </a:r>
          <a:r>
            <a:rPr lang="en-GB" kern="1200" dirty="0" err="1"/>
            <a:t>по</a:t>
          </a:r>
          <a:r>
            <a:rPr lang="en-GB" kern="1200" dirty="0"/>
            <a:t> </a:t>
          </a:r>
          <a:r>
            <a:rPr lang="en-GB" kern="1200" dirty="0" err="1"/>
            <a:t>своему</a:t>
          </a:r>
          <a:r>
            <a:rPr lang="en-GB" kern="1200" dirty="0"/>
            <a:t> </a:t>
          </a:r>
          <a:r>
            <a:rPr lang="en-GB" kern="1200" dirty="0" err="1"/>
            <a:t>паспорту</a:t>
          </a:r>
          <a:r>
            <a:rPr lang="en-GB" kern="1200" dirty="0"/>
            <a:t>, </a:t>
          </a:r>
          <a:r>
            <a:rPr lang="en-GB" kern="1200" dirty="0" err="1"/>
            <a:t>но</a:t>
          </a:r>
          <a:r>
            <a:rPr lang="en-GB" kern="1200" dirty="0"/>
            <a:t> это не рекомендуется, если молодой человек продолжает / намерен продолжать утверждать, что он подвержен риску в своей родной стране</a:t>
          </a:r>
          <a:r>
            <a:rPr lang="en-US" sz="3200" kern="1200" dirty="0"/>
            <a:t/>
          </a:r>
          <a:br>
            <a:rPr lang="en-US" sz="3200" kern="1200" dirty="0"/>
          </a:br>
          <a:endParaRPr lang="en-GB" kern="1200" dirty="0"/>
        </a:p>
      </dsp:txBody>
      <dsp:txXfrm rot="-5400000">
        <a:off x="3220755" y="584872"/>
        <a:ext cx="5562101" cy="3025737"/>
      </dsp:txXfrm>
    </dsp:sp>
    <dsp:sp modelId="{8D7F5706-8169-4B70-A67B-19F4A8059171}">
      <dsp:nvSpPr>
        <dsp:cNvPr id="0" name=""/>
        <dsp:cNvSpPr/>
      </dsp:nvSpPr>
      <dsp:spPr>
        <a:xfrm>
          <a:off x="0" y="2048"/>
          <a:ext cx="3220754" cy="41913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/>
            <a:t>Основные права лица по разрешению оставаться в стране для ребенка без сопровождения, ищущего убежища</a:t>
          </a:r>
          <a:r>
            <a:rPr lang="en-GB" sz="2000" i="0" kern="1200" dirty="0"/>
            <a:t>:</a:t>
          </a:r>
          <a:endParaRPr lang="en-GB" sz="2000" kern="1200" dirty="0">
            <a:solidFill>
              <a:srgbClr val="010000"/>
            </a:solidFill>
            <a:latin typeface="Century Gothic"/>
          </a:endParaRPr>
        </a:p>
      </dsp:txBody>
      <dsp:txXfrm>
        <a:off x="157224" y="159272"/>
        <a:ext cx="2906306" cy="38769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E2E6F-0707-4855-B261-990D3ABF1451}">
      <dsp:nvSpPr>
        <dsp:cNvPr id="0" name=""/>
        <dsp:cNvSpPr/>
      </dsp:nvSpPr>
      <dsp:spPr>
        <a:xfrm>
          <a:off x="0" y="0"/>
          <a:ext cx="6682750" cy="2769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Современное рабство – это серьезное и жестокое преступление, при котором </a:t>
          </a:r>
          <a:r>
            <a:rPr lang="ru-RU" sz="1800" i="1" kern="1200" dirty="0"/>
            <a:t>люди рассматриваются как товар и эксплуатируются в целях получения преступных доходов</a:t>
          </a:r>
          <a:r>
            <a:rPr lang="en-GB" sz="1800" i="1" kern="1200" dirty="0"/>
            <a:t>. </a:t>
          </a:r>
          <a:r>
            <a:rPr lang="ru-RU" sz="1800" i="1" kern="1200" dirty="0"/>
            <a:t>Современное рабство включает в себя торговлю людьми, рабство</a:t>
          </a:r>
          <a:r>
            <a:rPr lang="en-GB" sz="1800" i="1" kern="1200" dirty="0"/>
            <a:t>, </a:t>
          </a:r>
          <a:r>
            <a:rPr lang="ru-RU" sz="1800" i="1" kern="1200" dirty="0"/>
            <a:t>подневольный</a:t>
          </a:r>
          <a:r>
            <a:rPr lang="en-GB" sz="1800" i="1" kern="1200" dirty="0"/>
            <a:t>, </a:t>
          </a:r>
          <a:r>
            <a:rPr lang="ru-RU" sz="1800" i="1" kern="1200" dirty="0"/>
            <a:t>насильственный и принудительный труд</a:t>
          </a:r>
          <a:r>
            <a:rPr lang="en-GB" sz="1800" b="1" kern="1200" dirty="0"/>
            <a:t>.</a:t>
          </a:r>
          <a:r>
            <a:rPr lang="ru-RU" sz="1800" b="1" kern="1200" dirty="0"/>
            <a:t> </a:t>
          </a:r>
          <a:endParaRPr lang="en-GB" sz="1800" b="1" kern="1200" dirty="0"/>
        </a:p>
      </dsp:txBody>
      <dsp:txXfrm>
        <a:off x="135189" y="135189"/>
        <a:ext cx="6412372" cy="2498981"/>
      </dsp:txXfrm>
    </dsp:sp>
    <dsp:sp modelId="{4E2EAA1B-DC0A-460C-B858-2D9823635048}">
      <dsp:nvSpPr>
        <dsp:cNvPr id="0" name=""/>
        <dsp:cNvSpPr/>
      </dsp:nvSpPr>
      <dsp:spPr>
        <a:xfrm>
          <a:off x="0" y="2727287"/>
          <a:ext cx="6682750" cy="1691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/>
            <a:t>Торговля</a:t>
          </a:r>
          <a:r>
            <a:rPr lang="en-GB" sz="2000" kern="1200" dirty="0"/>
            <a:t> </a:t>
          </a:r>
          <a:r>
            <a:rPr lang="en-GB" sz="2000" kern="1200" dirty="0" err="1"/>
            <a:t>людьми</a:t>
          </a:r>
          <a:r>
            <a:rPr lang="en-GB" sz="2000" kern="1200" dirty="0"/>
            <a:t>: </a:t>
          </a:r>
          <a:r>
            <a:rPr lang="en-GB" sz="2000" kern="1200" dirty="0" err="1"/>
            <a:t>Перемещение</a:t>
          </a:r>
          <a:r>
            <a:rPr lang="en-GB" sz="2000" kern="1200" dirty="0"/>
            <a:t> людей в </a:t>
          </a:r>
          <a:r>
            <a:rPr lang="en-GB" sz="2000" kern="1200" dirty="0" err="1"/>
            <a:t>целях</a:t>
          </a:r>
          <a:r>
            <a:rPr lang="en-GB" sz="2000" kern="1200" dirty="0"/>
            <a:t> </a:t>
          </a:r>
          <a:r>
            <a:rPr lang="en-GB" sz="2000" kern="1200" dirty="0" err="1"/>
            <a:t>эксплуатации</a:t>
          </a:r>
        </a:p>
      </dsp:txBody>
      <dsp:txXfrm>
        <a:off x="82549" y="2809836"/>
        <a:ext cx="6517652" cy="1525917"/>
      </dsp:txXfrm>
    </dsp:sp>
    <dsp:sp modelId="{F534C247-41A0-4C7A-9F5F-44BA95F3AF8B}">
      <dsp:nvSpPr>
        <dsp:cNvPr id="0" name=""/>
        <dsp:cNvSpPr/>
      </dsp:nvSpPr>
      <dsp:spPr>
        <a:xfrm>
          <a:off x="0" y="4492614"/>
          <a:ext cx="6682750" cy="1691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i="0" kern="1200" dirty="0" err="1"/>
            <a:t>Разные</a:t>
          </a:r>
          <a:r>
            <a:rPr lang="en-GB" sz="1700" i="0" kern="1200" dirty="0"/>
            <a:t> </a:t>
          </a:r>
          <a:r>
            <a:rPr lang="en-GB" sz="1700" i="0" kern="1200" dirty="0" err="1"/>
            <a:t>формы</a:t>
          </a:r>
          <a:r>
            <a:rPr lang="en-GB" sz="1700" i="0" kern="1200" dirty="0"/>
            <a:t>: </a:t>
          </a:r>
          <a:r>
            <a:rPr lang="en-GB" sz="1700" i="0" kern="1200" dirty="0" err="1"/>
            <a:t>сексуальная</a:t>
          </a:r>
          <a:r>
            <a:rPr lang="en-GB" sz="1700" i="0" kern="1200" dirty="0"/>
            <a:t> </a:t>
          </a:r>
          <a:r>
            <a:rPr lang="en-GB" sz="1700" i="0" kern="1200" dirty="0" err="1"/>
            <a:t>эксплуатация</a:t>
          </a:r>
          <a:r>
            <a:rPr lang="en-GB" sz="1700" i="0" kern="1200" dirty="0"/>
            <a:t>, </a:t>
          </a:r>
          <a:r>
            <a:rPr lang="en-GB" sz="1700" i="0" kern="1200" dirty="0" err="1"/>
            <a:t>изготовление</a:t>
          </a:r>
          <a:r>
            <a:rPr lang="en-GB" sz="1700" i="0" kern="1200" dirty="0"/>
            <a:t> / </a:t>
          </a:r>
          <a:r>
            <a:rPr lang="en-GB" sz="1700" i="0" kern="1200" dirty="0" err="1"/>
            <a:t>перевозка</a:t>
          </a:r>
          <a:r>
            <a:rPr lang="en-GB" sz="1700" i="0" kern="1200" dirty="0"/>
            <a:t> наркотиков, подневольный домашний труд, использование насильственного ручного труда, незаконное </a:t>
          </a:r>
          <a:r>
            <a:rPr lang="en-GB" sz="1700" i="0" kern="1200" dirty="0" err="1"/>
            <a:t>усыновление</a:t>
          </a:r>
          <a:r>
            <a:rPr lang="en-GB" sz="1700" i="0" kern="1200" dirty="0"/>
            <a:t>, </a:t>
          </a:r>
          <a:r>
            <a:rPr lang="en-GB" sz="1700" i="0" kern="1200" dirty="0" err="1"/>
            <a:t>принудительный</a:t>
          </a:r>
          <a:r>
            <a:rPr lang="en-GB" sz="1700" i="0" kern="1200" dirty="0"/>
            <a:t> </a:t>
          </a:r>
          <a:r>
            <a:rPr lang="en-GB" sz="1700" i="0" kern="1200" dirty="0" err="1"/>
            <a:t>брак</a:t>
          </a:r>
          <a:r>
            <a:rPr lang="en-GB" sz="1700" i="0" kern="1200" dirty="0"/>
            <a:t> и </a:t>
          </a:r>
          <a:r>
            <a:rPr lang="en-GB" sz="1700" i="0" kern="1200" dirty="0" err="1"/>
            <a:t>т.п</a:t>
          </a:r>
          <a:r>
            <a:rPr lang="ru-RU" sz="1700" i="0" kern="1200" dirty="0"/>
            <a:t>.</a:t>
          </a:r>
          <a:endParaRPr lang="en-GB" sz="1700" b="1" kern="1200" dirty="0"/>
        </a:p>
      </dsp:txBody>
      <dsp:txXfrm>
        <a:off x="82549" y="4575163"/>
        <a:ext cx="6517652" cy="15259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F70B3-931F-495C-B782-17D338D41CE0}">
      <dsp:nvSpPr>
        <dsp:cNvPr id="0" name=""/>
        <dsp:cNvSpPr/>
      </dsp:nvSpPr>
      <dsp:spPr>
        <a:xfrm rot="5400000">
          <a:off x="4405455" y="-765152"/>
          <a:ext cx="3356384" cy="57257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err="1"/>
            <a:t>Труд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Доступ к государственным средствам для </a:t>
          </a:r>
          <a:r>
            <a:rPr lang="ru-RU" sz="1900" b="1" kern="1200" dirty="0"/>
            <a:t>некоторых </a:t>
          </a:r>
          <a:r>
            <a:rPr lang="en-GB" sz="1900" kern="1200" dirty="0" err="1"/>
            <a:t>лиц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Аренда </a:t>
          </a:r>
          <a:r>
            <a:rPr lang="en-GB" sz="1900" kern="1200" dirty="0" err="1"/>
            <a:t>жилья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i="0" kern="1200" dirty="0"/>
            <a:t>Водительские права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0" i="0" kern="1200" dirty="0"/>
            <a:t>Иметь текущий счет в банке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0" i="0" kern="1200" dirty="0"/>
            <a:t>Передвижение только по своему паспорту</a:t>
          </a:r>
          <a:r>
            <a:rPr lang="en-US" sz="1900" b="0" i="0" kern="1200" dirty="0"/>
            <a:t/>
          </a:r>
          <a:br>
            <a:rPr lang="en-US" sz="1900" b="0" i="0" kern="1200" dirty="0"/>
          </a:b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900" kern="1200" dirty="0"/>
        </a:p>
      </dsp:txBody>
      <dsp:txXfrm rot="-5400000">
        <a:off x="3220755" y="583393"/>
        <a:ext cx="5561941" cy="3028694"/>
      </dsp:txXfrm>
    </dsp:sp>
    <dsp:sp modelId="{B4915E6F-0BC0-4441-A45C-EADA34A167B4}">
      <dsp:nvSpPr>
        <dsp:cNvPr id="0" name=""/>
        <dsp:cNvSpPr/>
      </dsp:nvSpPr>
      <dsp:spPr>
        <a:xfrm>
          <a:off x="0" y="0"/>
          <a:ext cx="3220754" cy="41954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0" kern="1200" dirty="0"/>
            <a:t>Основные права лица, имеющего разрешение оставаться в стране по основаниям частной и семейной жизни / торговли людьми</a:t>
          </a:r>
          <a:r>
            <a:rPr lang="en-GB" sz="2400" b="1" i="0" kern="1200" dirty="0"/>
            <a:t>:</a:t>
          </a:r>
          <a:endParaRPr lang="en-GB" sz="2400" kern="1200" dirty="0"/>
        </a:p>
      </dsp:txBody>
      <dsp:txXfrm>
        <a:off x="157224" y="157224"/>
        <a:ext cx="2906306" cy="38810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9301D-4C06-4F24-971E-7F0F843445B5}">
      <dsp:nvSpPr>
        <dsp:cNvPr id="0" name=""/>
        <dsp:cNvSpPr/>
      </dsp:nvSpPr>
      <dsp:spPr>
        <a:xfrm rot="5400000">
          <a:off x="-310971" y="311493"/>
          <a:ext cx="2073142" cy="14511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err="1"/>
            <a:t>Процесс</a:t>
          </a:r>
          <a:endParaRPr lang="en-GB" sz="1100" b="1" kern="1200" dirty="0"/>
        </a:p>
      </dsp:txBody>
      <dsp:txXfrm rot="-5400000">
        <a:off x="1" y="726122"/>
        <a:ext cx="1451199" cy="621943"/>
      </dsp:txXfrm>
    </dsp:sp>
    <dsp:sp modelId="{58FA25D6-EA79-41AC-87BE-D6EA1F55D481}">
      <dsp:nvSpPr>
        <dsp:cNvPr id="0" name=""/>
        <dsp:cNvSpPr/>
      </dsp:nvSpPr>
      <dsp:spPr>
        <a:xfrm rot="5400000">
          <a:off x="4862367" y="-3410645"/>
          <a:ext cx="1347542" cy="81698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err="1"/>
            <a:t>Процесс</a:t>
          </a:r>
          <a:r>
            <a:rPr lang="en-GB" sz="1500" kern="1200" dirty="0"/>
            <a:t> в </a:t>
          </a:r>
          <a:r>
            <a:rPr lang="en-GB" sz="1500" kern="1200" dirty="0" err="1"/>
            <a:t>Трибунале</a:t>
          </a:r>
          <a:r>
            <a:rPr lang="en-GB" sz="1500" kern="1200" dirty="0"/>
            <a:t> – </a:t>
          </a:r>
          <a:r>
            <a:rPr lang="en-GB" sz="1500" b="1" kern="1200" dirty="0"/>
            <a:t>сочетание бумажных и </a:t>
          </a:r>
          <a:r>
            <a:rPr lang="en-GB" sz="1500" b="1" kern="1200" dirty="0" err="1"/>
            <a:t>устных</a:t>
          </a:r>
          <a:r>
            <a:rPr lang="en-GB" sz="1500" b="1" kern="1200" dirty="0"/>
            <a:t> </a:t>
          </a:r>
          <a:r>
            <a:rPr lang="en-GB" sz="1500" b="1" kern="1200" dirty="0" err="1"/>
            <a:t>заявлений</a:t>
          </a:r>
          <a:r>
            <a:rPr lang="en-GB" sz="1500" kern="1200" dirty="0"/>
            <a:t>. </a:t>
          </a:r>
        </a:p>
      </dsp:txBody>
      <dsp:txXfrm rot="-5400000">
        <a:off x="1451199" y="66305"/>
        <a:ext cx="8104096" cy="1215978"/>
      </dsp:txXfrm>
    </dsp:sp>
    <dsp:sp modelId="{8460C714-5778-4425-A6F1-8337CE4B873A}">
      <dsp:nvSpPr>
        <dsp:cNvPr id="0" name=""/>
        <dsp:cNvSpPr/>
      </dsp:nvSpPr>
      <dsp:spPr>
        <a:xfrm rot="5400000">
          <a:off x="-310971" y="2194480"/>
          <a:ext cx="2073142" cy="14511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err="1"/>
            <a:t>Перед</a:t>
          </a:r>
          <a:r>
            <a:rPr lang="en-GB" sz="1100" b="1" kern="1200" dirty="0"/>
            <a:t> </a:t>
          </a:r>
          <a:r>
            <a:rPr lang="en-GB" sz="1100" b="1" kern="1200" dirty="0" err="1"/>
            <a:t>слушанием</a:t>
          </a:r>
          <a:endParaRPr lang="en-GB" sz="1100" b="1" kern="1200" dirty="0"/>
        </a:p>
      </dsp:txBody>
      <dsp:txXfrm rot="-5400000">
        <a:off x="1" y="2609109"/>
        <a:ext cx="1451199" cy="621943"/>
      </dsp:txXfrm>
    </dsp:sp>
    <dsp:sp modelId="{42693FB0-526E-43C6-9376-D6671B3EDD66}">
      <dsp:nvSpPr>
        <dsp:cNvPr id="0" name=""/>
        <dsp:cNvSpPr/>
      </dsp:nvSpPr>
      <dsp:spPr>
        <a:xfrm rot="5400000">
          <a:off x="4862367" y="-1527659"/>
          <a:ext cx="1347542" cy="81698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b="1" kern="1200" dirty="0" err="1"/>
            <a:t>До</a:t>
          </a:r>
          <a:r>
            <a:rPr lang="en-GB" sz="1500" b="1" kern="1200" dirty="0"/>
            <a:t> </a:t>
          </a:r>
          <a:r>
            <a:rPr lang="en-GB" sz="1500" b="1" kern="1200" dirty="0" err="1"/>
            <a:t>слушания</a:t>
          </a:r>
          <a:r>
            <a:rPr lang="en-GB" sz="1500" b="1" kern="1200" dirty="0"/>
            <a:t> </a:t>
          </a:r>
          <a:r>
            <a:rPr lang="en-GB" sz="1500" b="1" kern="1200" dirty="0" err="1"/>
            <a:t>можно</a:t>
          </a:r>
          <a:r>
            <a:rPr lang="en-GB" sz="1500" b="1" kern="1200" dirty="0"/>
            <a:t> </a:t>
          </a:r>
          <a:r>
            <a:rPr lang="en-GB" sz="1500" b="1" kern="1200" dirty="0" err="1"/>
            <a:t>представить</a:t>
          </a:r>
          <a:r>
            <a:rPr lang="en-GB" sz="1500" b="1" kern="1200" dirty="0"/>
            <a:t> </a:t>
          </a:r>
          <a:r>
            <a:rPr lang="en-GB" sz="1500" b="1" kern="1200" dirty="0" err="1"/>
            <a:t>полный</a:t>
          </a:r>
          <a:r>
            <a:rPr lang="en-GB" sz="1500" b="1" kern="1200" dirty="0"/>
            <a:t> </a:t>
          </a:r>
          <a:r>
            <a:rPr lang="en-GB" sz="1500" b="1" kern="1200" dirty="0" err="1"/>
            <a:t>комплект</a:t>
          </a:r>
          <a:r>
            <a:rPr lang="ru-RU" sz="1500" kern="1200" dirty="0"/>
            <a:t> </a:t>
          </a:r>
          <a:r>
            <a:rPr lang="en-GB" sz="1500" kern="1200" dirty="0" err="1"/>
            <a:t>субъективных</a:t>
          </a:r>
          <a:r>
            <a:rPr lang="en-GB" sz="1500" kern="1200" dirty="0"/>
            <a:t> </a:t>
          </a:r>
          <a:r>
            <a:rPr lang="en-GB" sz="1500" kern="1200" dirty="0" err="1"/>
            <a:t>доказательств</a:t>
          </a:r>
          <a:r>
            <a:rPr lang="ru-RU" sz="1500" kern="1200" dirty="0"/>
            <a:t>(</a:t>
          </a:r>
          <a:r>
            <a:rPr lang="en-GB" sz="1500" kern="1200" dirty="0" err="1"/>
            <a:t>показаний</a:t>
          </a:r>
          <a:r>
            <a:rPr lang="en-GB" sz="1500" kern="1200" dirty="0"/>
            <a:t> </a:t>
          </a:r>
          <a:r>
            <a:rPr lang="en-GB" sz="1500" kern="1200" dirty="0" err="1"/>
            <a:t>свидетелей</a:t>
          </a:r>
          <a:r>
            <a:rPr lang="en-GB" sz="1500" kern="1200" dirty="0"/>
            <a:t>, </a:t>
          </a:r>
          <a:r>
            <a:rPr lang="en-GB" sz="1500" kern="1200" dirty="0" err="1"/>
            <a:t>экспертов</a:t>
          </a:r>
          <a:r>
            <a:rPr lang="en-GB" sz="1500" kern="1200" dirty="0"/>
            <a:t> и </a:t>
          </a:r>
          <a:r>
            <a:rPr lang="en-GB" sz="1500" kern="1200" dirty="0" err="1"/>
            <a:t>т.п</a:t>
          </a:r>
          <a:r>
            <a:rPr lang="en-GB" sz="1500" kern="1200" dirty="0"/>
            <a:t>.), а </a:t>
          </a:r>
          <a:r>
            <a:rPr lang="en-GB" sz="1500" kern="1200" dirty="0" err="1"/>
            <a:t>также</a:t>
          </a:r>
          <a:r>
            <a:rPr lang="en-GB" sz="1500" kern="1200" dirty="0"/>
            <a:t> объективные доказательства, касающиеся ситуации в стране. Также, заранее или день в день, в </a:t>
          </a:r>
          <a:r>
            <a:rPr lang="en-GB" sz="1500" kern="1200" dirty="0" err="1"/>
            <a:t>кратком</a:t>
          </a:r>
          <a:r>
            <a:rPr lang="en-GB" sz="1500" kern="1200" dirty="0"/>
            <a:t> </a:t>
          </a:r>
          <a:r>
            <a:rPr lang="en-GB" sz="1500" kern="1200" dirty="0" err="1"/>
            <a:t>виде</a:t>
          </a:r>
          <a:r>
            <a:rPr lang="en-GB" sz="1500" kern="1200" dirty="0"/>
            <a:t> </a:t>
          </a:r>
          <a:r>
            <a:rPr lang="en-GB" sz="1500" kern="1200" dirty="0" err="1"/>
            <a:t>предоставляются</a:t>
          </a:r>
          <a:r>
            <a:rPr lang="en-GB" sz="1500" kern="1200" dirty="0"/>
            <a:t> </a:t>
          </a:r>
          <a:r>
            <a:rPr lang="en-GB" sz="1500" kern="1200" dirty="0" err="1"/>
            <a:t>доводы</a:t>
          </a:r>
          <a:r>
            <a:rPr lang="en-GB" sz="1500" kern="1200" dirty="0"/>
            <a:t> </a:t>
          </a:r>
          <a:r>
            <a:rPr lang="en-GB" sz="1500" kern="1200" dirty="0" err="1"/>
            <a:t>Просителя</a:t>
          </a:r>
          <a:r>
            <a:rPr lang="ru-RU" sz="1500" kern="1200" dirty="0"/>
            <a:t>(</a:t>
          </a:r>
          <a:r>
            <a:rPr lang="en-GB" sz="1500" kern="1200" dirty="0" err="1"/>
            <a:t>именуемого</a:t>
          </a:r>
          <a:r>
            <a:rPr lang="en-GB" sz="1500" kern="1200" dirty="0"/>
            <a:t> в </a:t>
          </a:r>
          <a:r>
            <a:rPr lang="en-GB" sz="1500" kern="1200" dirty="0" err="1"/>
            <a:t>данном</a:t>
          </a:r>
          <a:r>
            <a:rPr lang="en-GB" sz="1500" kern="1200" dirty="0"/>
            <a:t> </a:t>
          </a:r>
          <a:r>
            <a:rPr lang="en-GB" sz="1500" kern="1200" dirty="0" err="1"/>
            <a:t>случае</a:t>
          </a:r>
          <a:r>
            <a:rPr lang="en-GB" sz="1500" kern="1200" dirty="0"/>
            <a:t> «</a:t>
          </a:r>
          <a:r>
            <a:rPr lang="en-GB" sz="1500" kern="1200" dirty="0" err="1"/>
            <a:t>Податель</a:t>
          </a:r>
          <a:r>
            <a:rPr lang="en-GB" sz="1500" kern="1200" dirty="0"/>
            <a:t> </a:t>
          </a:r>
          <a:r>
            <a:rPr lang="en-GB" sz="1500" kern="1200" dirty="0" err="1"/>
            <a:t>апелляции</a:t>
          </a:r>
          <a:r>
            <a:rPr lang="en-GB" sz="1500" kern="1200" dirty="0"/>
            <a:t>») с </a:t>
          </a:r>
          <a:r>
            <a:rPr lang="en-GB" sz="1500" kern="1200" dirty="0" err="1"/>
            <a:t>изложением</a:t>
          </a:r>
          <a:r>
            <a:rPr lang="en-GB" sz="1500" kern="1200" dirty="0"/>
            <a:t> </a:t>
          </a:r>
          <a:r>
            <a:rPr lang="en-GB" sz="1500" kern="1200" dirty="0" err="1"/>
            <a:t>юридических</a:t>
          </a:r>
          <a:r>
            <a:rPr lang="en-GB" sz="1500" kern="1200" dirty="0"/>
            <a:t> </a:t>
          </a:r>
          <a:r>
            <a:rPr lang="en-GB" sz="1500" kern="1200" dirty="0" err="1"/>
            <a:t>оснований</a:t>
          </a:r>
          <a:r>
            <a:rPr lang="en-GB" sz="1500" kern="1200" dirty="0"/>
            <a:t>.</a:t>
          </a:r>
        </a:p>
      </dsp:txBody>
      <dsp:txXfrm rot="-5400000">
        <a:off x="1451199" y="1949291"/>
        <a:ext cx="8104096" cy="1215978"/>
      </dsp:txXfrm>
    </dsp:sp>
    <dsp:sp modelId="{39CBB7B8-399C-4F7D-88BC-D0C31F0FEBEE}">
      <dsp:nvSpPr>
        <dsp:cNvPr id="0" name=""/>
        <dsp:cNvSpPr/>
      </dsp:nvSpPr>
      <dsp:spPr>
        <a:xfrm rot="5400000">
          <a:off x="-310971" y="4077466"/>
          <a:ext cx="2073142" cy="14511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err="1"/>
            <a:t>Перед</a:t>
          </a:r>
          <a:r>
            <a:rPr lang="en-GB" sz="1100" b="1" kern="1200" dirty="0"/>
            <a:t> </a:t>
          </a:r>
          <a:r>
            <a:rPr lang="en-GB" sz="1100" b="1" kern="1200" dirty="0" err="1"/>
            <a:t>слушанием</a:t>
          </a:r>
          <a:endParaRPr lang="en-GB" sz="1100" kern="1200" dirty="0"/>
        </a:p>
      </dsp:txBody>
      <dsp:txXfrm rot="-5400000">
        <a:off x="1" y="4492095"/>
        <a:ext cx="1451199" cy="621943"/>
      </dsp:txXfrm>
    </dsp:sp>
    <dsp:sp modelId="{656FCC36-9EA3-4F7A-9B7F-0A1687AF6728}">
      <dsp:nvSpPr>
        <dsp:cNvPr id="0" name=""/>
        <dsp:cNvSpPr/>
      </dsp:nvSpPr>
      <dsp:spPr>
        <a:xfrm rot="5400000">
          <a:off x="4862367" y="355327"/>
          <a:ext cx="1347542" cy="81698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b="1" kern="1200" dirty="0"/>
            <a:t>МВД </a:t>
          </a:r>
          <a:r>
            <a:rPr lang="en-GB" sz="1500" kern="1200" dirty="0"/>
            <a:t>(«</a:t>
          </a:r>
          <a:r>
            <a:rPr lang="en-GB" sz="1500" kern="1200" dirty="0" err="1"/>
            <a:t>Ответчик</a:t>
          </a:r>
          <a:r>
            <a:rPr lang="en-GB" sz="1500" kern="1200" dirty="0"/>
            <a:t>») </a:t>
          </a:r>
          <a:r>
            <a:rPr lang="en-GB" sz="1500" b="1" kern="1200" dirty="0" err="1"/>
            <a:t>тоже</a:t>
          </a:r>
          <a:r>
            <a:rPr lang="en-GB" sz="1500" kern="1200" dirty="0"/>
            <a:t> </a:t>
          </a:r>
          <a:r>
            <a:rPr lang="en-GB" sz="1500" kern="1200" dirty="0" err="1"/>
            <a:t>предоставляет</a:t>
          </a:r>
          <a:r>
            <a:rPr lang="en-GB" sz="1500" kern="1200" dirty="0"/>
            <a:t> </a:t>
          </a:r>
          <a:r>
            <a:rPr lang="en-GB" sz="1500" b="1" kern="1200" dirty="0" err="1"/>
            <a:t>комплект</a:t>
          </a:r>
          <a:r>
            <a:rPr lang="en-GB" sz="1500" b="1" kern="1200" dirty="0"/>
            <a:t> </a:t>
          </a:r>
          <a:r>
            <a:rPr lang="en-GB" sz="1500" kern="1200" dirty="0"/>
            <a:t>доказательств, включая свое решение, все интервью и любые другие доказательства, на которые они опирались. Это </a:t>
          </a:r>
          <a:r>
            <a:rPr lang="en-GB" sz="1500" kern="1200" dirty="0" err="1"/>
            <a:t>делается</a:t>
          </a:r>
          <a:r>
            <a:rPr lang="en-GB" sz="1500" kern="1200" dirty="0"/>
            <a:t> </a:t>
          </a:r>
          <a:r>
            <a:rPr lang="en-GB" sz="1500" kern="1200" dirty="0" err="1"/>
            <a:t>до</a:t>
          </a:r>
          <a:r>
            <a:rPr lang="en-GB" sz="1500" kern="1200" dirty="0"/>
            <a:t> </a:t>
          </a:r>
          <a:r>
            <a:rPr lang="en-GB" sz="1500" kern="1200" dirty="0" err="1"/>
            <a:t>слушания</a:t>
          </a:r>
          <a:r>
            <a:rPr lang="en-GB" sz="1500" kern="1200" dirty="0"/>
            <a:t>.</a:t>
          </a:r>
        </a:p>
      </dsp:txBody>
      <dsp:txXfrm rot="-5400000">
        <a:off x="1451199" y="3832277"/>
        <a:ext cx="8104096" cy="12159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16D86-B34C-4077-BC20-3F3050E4D901}">
      <dsp:nvSpPr>
        <dsp:cNvPr id="0" name=""/>
        <dsp:cNvSpPr/>
      </dsp:nvSpPr>
      <dsp:spPr>
        <a:xfrm rot="5400000">
          <a:off x="-294186" y="294376"/>
          <a:ext cx="1961243" cy="13728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err="1"/>
            <a:t>Перед</a:t>
          </a:r>
          <a:r>
            <a:rPr lang="en-GB" sz="1100" b="1" kern="1200" dirty="0"/>
            <a:t> </a:t>
          </a:r>
          <a:r>
            <a:rPr lang="en-GB" sz="1100" b="1" kern="1200" dirty="0" err="1"/>
            <a:t>слушанием</a:t>
          </a:r>
          <a:endParaRPr lang="en-GB" sz="1100" kern="1200" dirty="0" err="1">
            <a:solidFill>
              <a:srgbClr val="010000"/>
            </a:solidFill>
            <a:latin typeface="Century Gothic"/>
          </a:endParaRPr>
        </a:p>
      </dsp:txBody>
      <dsp:txXfrm rot="-5400000">
        <a:off x="1" y="686624"/>
        <a:ext cx="1372870" cy="588373"/>
      </dsp:txXfrm>
    </dsp:sp>
    <dsp:sp modelId="{6A9AD4EE-B225-47F0-93A2-4AC4E501BEE4}">
      <dsp:nvSpPr>
        <dsp:cNvPr id="0" name=""/>
        <dsp:cNvSpPr/>
      </dsp:nvSpPr>
      <dsp:spPr>
        <a:xfrm rot="5400000">
          <a:off x="4932457" y="-3559397"/>
          <a:ext cx="1274808" cy="83939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err="1"/>
            <a:t>Все</a:t>
          </a:r>
          <a:r>
            <a:rPr lang="en-GB" sz="2000" kern="1200" dirty="0"/>
            <a:t> </a:t>
          </a:r>
          <a:r>
            <a:rPr lang="en-GB" sz="2000" kern="1200" dirty="0" err="1"/>
            <a:t>доказательства</a:t>
          </a:r>
          <a:r>
            <a:rPr lang="en-GB" sz="2000" kern="1200" dirty="0"/>
            <a:t> </a:t>
          </a:r>
          <a:r>
            <a:rPr lang="en-GB" sz="2000" kern="1200" dirty="0" err="1"/>
            <a:t>заранее</a:t>
          </a:r>
          <a:r>
            <a:rPr lang="en-GB" sz="2000" kern="1200" dirty="0"/>
            <a:t> </a:t>
          </a:r>
          <a:r>
            <a:rPr lang="en-GB" sz="2000" b="1" kern="1200" dirty="0"/>
            <a:t>передаются в Трибунал и второй стороне</a:t>
          </a:r>
          <a:r>
            <a:rPr lang="en-GB" sz="2000" kern="1200" dirty="0"/>
            <a:t>. Как таковые доказательства и проблемы уже известны и всеми заранее прочитаны </a:t>
          </a:r>
          <a:r>
            <a:rPr lang="en-GB" sz="2000" kern="1200" dirty="0" err="1"/>
            <a:t>до</a:t>
          </a:r>
          <a:r>
            <a:rPr lang="en-GB" sz="2000" kern="1200" dirty="0"/>
            <a:t> </a:t>
          </a:r>
          <a:r>
            <a:rPr lang="en-GB" sz="2000" kern="1200" dirty="0" err="1"/>
            <a:t>всестороннего</a:t>
          </a:r>
          <a:r>
            <a:rPr lang="en-GB" sz="2000" kern="1200" dirty="0"/>
            <a:t> </a:t>
          </a:r>
          <a:r>
            <a:rPr lang="en-GB" sz="2000" kern="1200" dirty="0" err="1"/>
            <a:t>слушания</a:t>
          </a:r>
          <a:r>
            <a:rPr lang="en-GB" sz="2000" kern="1200" dirty="0"/>
            <a:t>.</a:t>
          </a:r>
        </a:p>
      </dsp:txBody>
      <dsp:txXfrm rot="-5400000">
        <a:off x="1372871" y="62420"/>
        <a:ext cx="8331751" cy="1150346"/>
      </dsp:txXfrm>
    </dsp:sp>
    <dsp:sp modelId="{240041D0-AFB6-4AB8-A27D-28C1D3063CBA}">
      <dsp:nvSpPr>
        <dsp:cNvPr id="0" name=""/>
        <dsp:cNvSpPr/>
      </dsp:nvSpPr>
      <dsp:spPr>
        <a:xfrm rot="5400000">
          <a:off x="-294186" y="2064679"/>
          <a:ext cx="1961243" cy="13728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err="1"/>
            <a:t>На</a:t>
          </a:r>
          <a:r>
            <a:rPr lang="en-GB" sz="1100" b="1" kern="1200" dirty="0"/>
            <a:t> </a:t>
          </a:r>
          <a:r>
            <a:rPr lang="en-GB" sz="1100" b="1" kern="1200" dirty="0" err="1"/>
            <a:t>слушании</a:t>
          </a:r>
          <a:endParaRPr lang="en-GB" sz="1100" b="1" kern="1200" dirty="0"/>
        </a:p>
      </dsp:txBody>
      <dsp:txXfrm rot="-5400000">
        <a:off x="1" y="2456927"/>
        <a:ext cx="1372870" cy="588373"/>
      </dsp:txXfrm>
    </dsp:sp>
    <dsp:sp modelId="{737A0379-B4B7-42E9-8DC7-F4DC9B538068}">
      <dsp:nvSpPr>
        <dsp:cNvPr id="0" name=""/>
        <dsp:cNvSpPr/>
      </dsp:nvSpPr>
      <dsp:spPr>
        <a:xfrm rot="5400000">
          <a:off x="4932457" y="-1789094"/>
          <a:ext cx="1274808" cy="83939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/>
            <a:t>В </a:t>
          </a:r>
          <a:r>
            <a:rPr lang="en-GB" sz="2000" kern="1200" dirty="0" err="1"/>
            <a:t>день</a:t>
          </a:r>
          <a:r>
            <a:rPr lang="en-GB" sz="2000" kern="1200" dirty="0"/>
            <a:t> </a:t>
          </a:r>
          <a:r>
            <a:rPr lang="en-GB" sz="2000" kern="1200" dirty="0" err="1"/>
            <a:t>слушания</a:t>
          </a:r>
          <a:r>
            <a:rPr lang="en-GB" sz="2000" kern="1200" dirty="0"/>
            <a:t> </a:t>
          </a:r>
          <a:r>
            <a:rPr lang="en-GB" sz="2000" b="1" kern="1200" dirty="0"/>
            <a:t>процесс начинается с заслушивания любых относящихся к делу ходатайств</a:t>
          </a:r>
          <a:r>
            <a:rPr lang="en-GB" sz="2000" kern="1200" dirty="0"/>
            <a:t> – например, о переносе, исключении доказательств или обсуждении других относящихся к </a:t>
          </a:r>
          <a:r>
            <a:rPr lang="en-GB" sz="2000" kern="1200" dirty="0" err="1"/>
            <a:t>делу</a:t>
          </a:r>
          <a:r>
            <a:rPr lang="en-GB" sz="2000" kern="1200" dirty="0"/>
            <a:t>  </a:t>
          </a:r>
          <a:r>
            <a:rPr lang="en-GB" sz="2000" kern="1200" dirty="0" err="1"/>
            <a:t>вопросов</a:t>
          </a:r>
          <a:r>
            <a:rPr lang="en-GB" sz="2000" kern="1200" dirty="0"/>
            <a:t>.</a:t>
          </a:r>
        </a:p>
      </dsp:txBody>
      <dsp:txXfrm rot="-5400000">
        <a:off x="1372871" y="1832723"/>
        <a:ext cx="8331751" cy="1150346"/>
      </dsp:txXfrm>
    </dsp:sp>
    <dsp:sp modelId="{36E39883-AC1D-466E-84DB-488E96390CDF}">
      <dsp:nvSpPr>
        <dsp:cNvPr id="0" name=""/>
        <dsp:cNvSpPr/>
      </dsp:nvSpPr>
      <dsp:spPr>
        <a:xfrm rot="5400000">
          <a:off x="-294186" y="3834982"/>
          <a:ext cx="1961243" cy="13728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err="1"/>
            <a:t>На</a:t>
          </a:r>
          <a:r>
            <a:rPr lang="en-GB" sz="1100" b="1" kern="1200" dirty="0"/>
            <a:t> </a:t>
          </a:r>
          <a:r>
            <a:rPr lang="en-GB" sz="1100" b="1" kern="1200" dirty="0" err="1"/>
            <a:t>слушании</a:t>
          </a:r>
          <a:endParaRPr lang="en-GB" sz="1100" b="1" kern="1200" dirty="0"/>
        </a:p>
      </dsp:txBody>
      <dsp:txXfrm rot="-5400000">
        <a:off x="1" y="4227230"/>
        <a:ext cx="1372870" cy="588373"/>
      </dsp:txXfrm>
    </dsp:sp>
    <dsp:sp modelId="{E7C02232-2100-4C20-BF04-15706341DE00}">
      <dsp:nvSpPr>
        <dsp:cNvPr id="0" name=""/>
        <dsp:cNvSpPr/>
      </dsp:nvSpPr>
      <dsp:spPr>
        <a:xfrm rot="5400000">
          <a:off x="4932457" y="-18791"/>
          <a:ext cx="1274808" cy="83939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err="1"/>
            <a:t>Далее</a:t>
          </a:r>
          <a:r>
            <a:rPr lang="en-GB" sz="2000" kern="1200" dirty="0"/>
            <a:t> </a:t>
          </a:r>
          <a:r>
            <a:rPr lang="en-GB" sz="2000" kern="1200" dirty="0" err="1"/>
            <a:t>Податель</a:t>
          </a:r>
          <a:r>
            <a:rPr lang="en-GB" sz="2000" kern="1200" dirty="0"/>
            <a:t> </a:t>
          </a:r>
          <a:r>
            <a:rPr lang="en-GB" sz="2000" kern="1200" dirty="0" err="1"/>
            <a:t>апелляции</a:t>
          </a:r>
          <a:r>
            <a:rPr lang="en-GB" sz="2000" kern="1200" dirty="0"/>
            <a:t> и возможные свидетели могут быть допрошены своим собственным представителем («</a:t>
          </a:r>
          <a:r>
            <a:rPr lang="en-GB" sz="2000" b="1" kern="1200" dirty="0"/>
            <a:t>главный допрос</a:t>
          </a:r>
          <a:r>
            <a:rPr lang="en-GB" sz="2000" kern="1200" dirty="0"/>
            <a:t>») и МВД («</a:t>
          </a:r>
          <a:r>
            <a:rPr lang="en-GB" sz="2000" b="1" kern="1200" dirty="0"/>
            <a:t>перекрестный допрос</a:t>
          </a:r>
          <a:r>
            <a:rPr lang="en-GB" sz="2000" kern="1200" dirty="0"/>
            <a:t>»). Также может задавать </a:t>
          </a:r>
          <a:r>
            <a:rPr lang="en-GB" sz="2000" kern="1200" dirty="0" err="1"/>
            <a:t>вопросы</a:t>
          </a:r>
          <a:r>
            <a:rPr lang="en-GB" sz="2000" kern="1200" dirty="0"/>
            <a:t> </a:t>
          </a:r>
          <a:r>
            <a:rPr lang="en-GB" sz="2000" kern="1200" dirty="0" err="1"/>
            <a:t>иммиграционный</a:t>
          </a:r>
          <a:r>
            <a:rPr lang="en-GB" sz="2000" kern="1200" dirty="0"/>
            <a:t> </a:t>
          </a:r>
          <a:r>
            <a:rPr lang="en-GB" sz="2000" kern="1200" dirty="0" err="1"/>
            <a:t>судья</a:t>
          </a:r>
          <a:r>
            <a:rPr lang="en-GB" sz="2000" kern="1200" dirty="0"/>
            <a:t>. </a:t>
          </a:r>
        </a:p>
      </dsp:txBody>
      <dsp:txXfrm rot="-5400000">
        <a:off x="1372871" y="3603027"/>
        <a:ext cx="8331751" cy="1150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5#1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shape xmlns:r="http://schemas.openxmlformats.org/officeDocument/2006/relationships" r:blip="">
      <dgm:adjLst/>
    </dgm:shape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alg type="tx"/>
        <dgm:shape xmlns:r="http://schemas.openxmlformats.org/officeDocument/2006/relationships" type="roundRect" r:blip="">
          <dgm:adjLst>
            <dgm:adj idx="1" val="0.1"/>
          </dgm:adjLst>
        </dgm:shape>
        <dgm:varLst>
          <dgm:bulletEnabled val="1"/>
        </dgm:varLst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  <dgm:presOf axis="self"/>
          <dgm:constrLst>
            <dgm:constr type="h" refType="w" fact="0.62"/>
            <dgm:constr type="connDist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5#2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shape xmlns:r="http://schemas.openxmlformats.org/officeDocument/2006/relationships" r:blip="">
      <dgm:adjLst/>
    </dgm:shape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alg type="tx"/>
        <dgm:shape xmlns:r="http://schemas.openxmlformats.org/officeDocument/2006/relationships" type="roundRect" r:blip="">
          <dgm:adjLst>
            <dgm:adj idx="1" val="0.1"/>
          </dgm:adjLst>
        </dgm:shape>
        <dgm:varLst>
          <dgm:bulletEnabled val="1"/>
        </dgm:varLst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  <dgm:presOf axis="self"/>
          <dgm:constrLst>
            <dgm:constr type="h" refType="w" fact="0.62"/>
            <dgm:constr type="connDist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5#3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shape xmlns:r="http://schemas.openxmlformats.org/officeDocument/2006/relationships" r:blip="">
      <dgm:adjLst/>
    </dgm:shape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alg type="tx"/>
        <dgm:shape xmlns:r="http://schemas.openxmlformats.org/officeDocument/2006/relationships" type="roundRect" r:blip="">
          <dgm:adjLst>
            <dgm:adj idx="1" val="0.1"/>
          </dgm:adjLst>
        </dgm:shape>
        <dgm:varLst>
          <dgm:bulletEnabled val="1"/>
        </dgm:varLst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  <dgm:presOf axis="self"/>
          <dgm:constrLst>
            <dgm:constr type="h" refType="w" fact="0.62"/>
            <dgm:constr type="connDist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2FB70-5164-4EF3-8F1A-EC76D2E71F70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64BF8-936A-4AFB-ADE5-25507B720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443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AE16-C37F-4903-8CDE-11FEE1AABF70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856DE-3C6B-4F73-9DAC-C86256E9F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063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1CAD-DD4B-465C-8E6B-0DF73D20AEA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43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986F-D020-405F-B14F-539CE07717D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81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1CAD-DD4B-465C-8E6B-0DF73D20AEA2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0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-560388" y="877888"/>
            <a:ext cx="7797801" cy="4386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67862" y="5556838"/>
            <a:ext cx="5342889" cy="5264373"/>
          </a:xfrm>
          <a:prstGeom prst="rect">
            <a:avLst/>
          </a:prstGeom>
        </p:spPr>
        <p:txBody>
          <a:bodyPr lIns="91425" tIns="91425" rIns="91425" bIns="91425" numCol="1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6650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1CAD-DD4B-465C-8E6B-0DF73D20AEA2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356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1CAD-DD4B-465C-8E6B-0DF73D20AEA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72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1CAD-DD4B-465C-8E6B-0DF73D20AEA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817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1CAD-DD4B-465C-8E6B-0DF73D20AEA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30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1CAD-DD4B-465C-8E6B-0DF73D20AEA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286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1CAD-DD4B-465C-8E6B-0DF73D20AEA2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019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1CAD-DD4B-465C-8E6B-0DF73D20AEA2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930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1CAD-DD4B-465C-8E6B-0DF73D20AEA2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20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1CAD-DD4B-465C-8E6B-0DF73D20AEA2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34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87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7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065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784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910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96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810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973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322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numCol="1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99"/>
          </a:xfrm>
          <a:prstGeom prst="rect">
            <a:avLst/>
          </a:prstGeom>
        </p:spPr>
        <p:txBody>
          <a:bodyPr lIns="91425" tIns="91425" rIns="91425" bIns="91425" numCol="1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7509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49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564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37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891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89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42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25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125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397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73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600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87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65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6181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2954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9489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332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6432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136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86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80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533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42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807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00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925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89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8177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3046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900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272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34841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291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4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1759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4070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854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48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78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8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0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4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1229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78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498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p00188/" TargetMode="Externa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p00188/" TargetMode="Externa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elebratingfamilystories.blogspot.com/2014_01_01_archive.htm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theconversation.com/heres-how-to-counter-the-impending-shortage-of-homes-for-asylum-seekers-55804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opendemocracy.net/5050/agnes-woolley/setherfree-spectrum-of-solidarity-for-refugee-women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420" y="702366"/>
            <a:ext cx="8825658" cy="3066748"/>
          </a:xfrm>
        </p:spPr>
        <p:txBody>
          <a:bodyPr/>
          <a:lstStyle/>
          <a:p>
            <a:r>
              <a:rPr lang="en-US" sz="4800" b="1" dirty="0" err="1"/>
              <a:t>Процесс</a:t>
            </a:r>
            <a:r>
              <a:rPr lang="en-US" sz="4800" b="1" dirty="0"/>
              <a:t> </a:t>
            </a:r>
            <a:r>
              <a:rPr lang="en-US" sz="4800" b="1" dirty="0" err="1"/>
              <a:t>получения</a:t>
            </a:r>
            <a:r>
              <a:rPr lang="en-US" sz="4800" b="1" dirty="0"/>
              <a:t> </a:t>
            </a:r>
            <a:r>
              <a:rPr lang="en-US" sz="4800" b="1" dirty="0" err="1"/>
              <a:t>убежища</a:t>
            </a:r>
            <a:r>
              <a:rPr lang="en-US" sz="4800" b="1" dirty="0"/>
              <a:t> и </a:t>
            </a:r>
            <a:r>
              <a:rPr lang="en-US" sz="4800" b="1" dirty="0" err="1" smtClean="0"/>
              <a:t>защит</a:t>
            </a:r>
            <a:r>
              <a:rPr lang="ru-RU" sz="4800" b="1" dirty="0" smtClean="0"/>
              <a:t>а</a:t>
            </a:r>
            <a:r>
              <a:rPr lang="en-US" sz="4800" b="1" dirty="0" smtClean="0"/>
              <a:t> </a:t>
            </a:r>
            <a:r>
              <a:rPr lang="en-US" sz="4800" b="1" dirty="0" err="1"/>
              <a:t>прав</a:t>
            </a:r>
            <a:r>
              <a:rPr lang="en-US" sz="4800" b="1" dirty="0"/>
              <a:t> </a:t>
            </a:r>
            <a:r>
              <a:rPr lang="en-US" sz="4800" b="1" dirty="0" err="1"/>
              <a:t>человека</a:t>
            </a:r>
            <a:r>
              <a:rPr lang="en-US" sz="4800" b="1" dirty="0"/>
              <a:t> в </a:t>
            </a:r>
            <a:r>
              <a:rPr lang="en-US" sz="4800" b="1" dirty="0" err="1"/>
              <a:t>Великобритании</a:t>
            </a:r>
            <a:r>
              <a:rPr lang="en-US" sz="4800" b="1" dirty="0"/>
              <a:t> - </a:t>
            </a:r>
            <a:r>
              <a:rPr lang="en-US" sz="4800" b="1" dirty="0" err="1"/>
              <a:t>основные</a:t>
            </a:r>
            <a:r>
              <a:rPr lang="en-US" sz="4800" b="1" dirty="0"/>
              <a:t> </a:t>
            </a:r>
            <a:r>
              <a:rPr lang="en-US" sz="4800" b="1" dirty="0" err="1"/>
              <a:t>этапы</a:t>
            </a:r>
            <a:endParaRPr lang="ru-RU" sz="4800" dirty="0" err="1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337823"/>
            <a:ext cx="4320294" cy="1526565"/>
          </a:xfrm>
        </p:spPr>
        <p:txBody>
          <a:bodyPr>
            <a:normAutofit fontScale="77500" lnSpcReduction="20000"/>
          </a:bodyPr>
          <a:lstStyle/>
          <a:p>
            <a:r>
              <a:rPr lang="en-GB" sz="2600" b="1" dirty="0"/>
              <a:t>ДИДРА ШИХАН</a:t>
            </a:r>
            <a:endParaRPr lang="ru-RU" sz="2600" dirty="0">
              <a:solidFill>
                <a:schemeClr val="tx1"/>
              </a:solidFill>
            </a:endParaRPr>
          </a:p>
          <a:p>
            <a:r>
              <a:rPr lang="en-GB" sz="2600" dirty="0"/>
              <a:t>ДИРЕКТОР И АДВОКАТ</a:t>
            </a:r>
            <a:endParaRPr lang="en-GB" sz="2600" dirty="0">
              <a:solidFill>
                <a:schemeClr val="tx1"/>
              </a:solidFill>
            </a:endParaRPr>
          </a:p>
          <a:p>
            <a:r>
              <a:rPr lang="en-GB" sz="2600" b="1" dirty="0"/>
              <a:t>PARAGON LAW </a:t>
            </a:r>
            <a:endParaRPr lang="en-GB" sz="2600" dirty="0">
              <a:solidFill>
                <a:schemeClr val="tx1"/>
              </a:solidFill>
            </a:endParaRPr>
          </a:p>
          <a:p>
            <a:r>
              <a:rPr lang="en-GB" sz="2600" dirty="0"/>
              <a:t>ЯНВАРЬ 2018 Г.</a:t>
            </a:r>
            <a:endParaRPr lang="en-GB" sz="2600" dirty="0">
              <a:solidFill>
                <a:schemeClr val="tx1"/>
              </a:solidFill>
            </a:endParaRPr>
          </a:p>
          <a:p>
            <a:endParaRPr lang="en-GB" dirty="0">
              <a:solidFill>
                <a:srgbClr val="8AD0D6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 l="5205" t="18504" r="78949" b="68307"/>
          <a:stretch>
            <a:fillRect/>
          </a:stretch>
        </p:blipFill>
        <p:spPr bwMode="auto">
          <a:xfrm>
            <a:off x="8381637" y="4212151"/>
            <a:ext cx="2779544" cy="165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209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A62035-EAA0-4750-9EB3-C17A9F7A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Дублинская</a:t>
            </a:r>
            <a:r>
              <a:rPr lang="en-GB" b="1" dirty="0"/>
              <a:t> </a:t>
            </a:r>
            <a:r>
              <a:rPr lang="en-GB" b="1" dirty="0" err="1"/>
              <a:t>конвенция</a:t>
            </a: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773A8A-F47F-4200-8085-9D75B0E3D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496327"/>
            <a:ext cx="10326689" cy="479845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>
              <a:buClr>
                <a:srgbClr val="1E5155">
                  <a:lumMod val="40000"/>
                  <a:lumOff val="60000"/>
                </a:srgbClr>
              </a:buClr>
            </a:pPr>
            <a:r>
              <a:rPr lang="en-GB" dirty="0" err="1"/>
              <a:t>Не</a:t>
            </a:r>
            <a:r>
              <a:rPr lang="en-GB" dirty="0"/>
              <a:t> </a:t>
            </a:r>
            <a:r>
              <a:rPr lang="en-GB" dirty="0" err="1"/>
              <a:t>все</a:t>
            </a:r>
            <a:r>
              <a:rPr lang="en-GB" dirty="0"/>
              <a:t> </a:t>
            </a:r>
            <a:r>
              <a:rPr lang="en-GB" dirty="0" err="1"/>
              <a:t>прошения</a:t>
            </a:r>
            <a:r>
              <a:rPr lang="en-GB" dirty="0"/>
              <a:t> </a:t>
            </a:r>
            <a:r>
              <a:rPr lang="en-GB" dirty="0" err="1"/>
              <a:t>об</a:t>
            </a:r>
            <a:r>
              <a:rPr lang="en-GB" dirty="0"/>
              <a:t> </a:t>
            </a:r>
            <a:r>
              <a:rPr lang="en-GB" dirty="0" err="1"/>
              <a:t>убежище</a:t>
            </a:r>
            <a:r>
              <a:rPr lang="en-GB" dirty="0"/>
              <a:t> </a:t>
            </a:r>
            <a:r>
              <a:rPr lang="en-GB" dirty="0" err="1"/>
              <a:t>принимаются</a:t>
            </a:r>
            <a:r>
              <a:rPr lang="en-GB" dirty="0"/>
              <a:t> к </a:t>
            </a:r>
            <a:r>
              <a:rPr lang="en-GB" dirty="0" err="1"/>
              <a:t>рассмотрению</a:t>
            </a:r>
            <a:r>
              <a:rPr lang="en-GB" dirty="0"/>
              <a:t> в </a:t>
            </a:r>
            <a:r>
              <a:rPr lang="en-GB" dirty="0" err="1"/>
              <a:t>Великобритании</a:t>
            </a:r>
            <a:endParaRPr lang="ru-RU" dirty="0" err="1"/>
          </a:p>
          <a:p>
            <a:pPr algn="just">
              <a:buClr>
                <a:srgbClr val="8AD0D6"/>
              </a:buClr>
            </a:pPr>
            <a:r>
              <a:rPr lang="en-GB" dirty="0" err="1"/>
              <a:t>Механизм</a:t>
            </a:r>
            <a:r>
              <a:rPr lang="en-GB" dirty="0"/>
              <a:t> </a:t>
            </a:r>
            <a:r>
              <a:rPr lang="en-GB" dirty="0" err="1"/>
              <a:t>Дублинской</a:t>
            </a:r>
            <a:r>
              <a:rPr lang="en-GB" dirty="0"/>
              <a:t> </a:t>
            </a:r>
            <a:r>
              <a:rPr lang="en-GB" dirty="0" err="1"/>
              <a:t>конвенции</a:t>
            </a:r>
            <a:r>
              <a:rPr lang="en-GB" dirty="0"/>
              <a:t> и </a:t>
            </a:r>
            <a:r>
              <a:rPr lang="en-GB" dirty="0" err="1"/>
              <a:t>Регламентов</a:t>
            </a:r>
            <a:r>
              <a:rPr lang="en-GB" dirty="0"/>
              <a:t> </a:t>
            </a:r>
            <a:r>
              <a:rPr lang="en-GB" dirty="0" err="1"/>
              <a:t>таков</a:t>
            </a:r>
            <a:r>
              <a:rPr lang="en-GB" dirty="0"/>
              <a:t>, </a:t>
            </a:r>
            <a:r>
              <a:rPr lang="en-GB" b="1" dirty="0" err="1"/>
              <a:t>что</a:t>
            </a:r>
            <a:r>
              <a:rPr lang="en-GB" b="1" dirty="0"/>
              <a:t> </a:t>
            </a:r>
            <a:r>
              <a:rPr lang="en-GB" b="1" dirty="0" err="1"/>
              <a:t>ответственной</a:t>
            </a:r>
            <a:r>
              <a:rPr lang="en-GB" b="1" dirty="0"/>
              <a:t> </a:t>
            </a:r>
            <a:r>
              <a:rPr lang="en-GB" b="1" dirty="0" err="1"/>
              <a:t>за</a:t>
            </a:r>
            <a:r>
              <a:rPr lang="en-GB" b="1" dirty="0"/>
              <a:t> </a:t>
            </a:r>
            <a:r>
              <a:rPr lang="en-GB" b="1" dirty="0" err="1"/>
              <a:t>рассмотрение</a:t>
            </a:r>
            <a:r>
              <a:rPr lang="en-GB" b="1" dirty="0"/>
              <a:t> </a:t>
            </a:r>
            <a:r>
              <a:rPr lang="en-GB" b="1" dirty="0" err="1"/>
              <a:t>прошения</a:t>
            </a:r>
            <a:r>
              <a:rPr lang="en-GB" b="1" dirty="0"/>
              <a:t> </a:t>
            </a:r>
            <a:r>
              <a:rPr lang="en-GB" b="1" dirty="0" err="1"/>
              <a:t>об</a:t>
            </a:r>
            <a:r>
              <a:rPr lang="en-GB" b="1" dirty="0"/>
              <a:t> </a:t>
            </a:r>
            <a:r>
              <a:rPr lang="en-GB" b="1" dirty="0" err="1"/>
              <a:t>убежище</a:t>
            </a:r>
            <a:r>
              <a:rPr lang="en-GB" b="1" dirty="0"/>
              <a:t> </a:t>
            </a:r>
            <a:r>
              <a:rPr lang="en-GB" b="1" dirty="0" err="1"/>
              <a:t>может</a:t>
            </a:r>
            <a:r>
              <a:rPr lang="en-GB" b="1" dirty="0"/>
              <a:t> </a:t>
            </a:r>
            <a:r>
              <a:rPr lang="en-GB" b="1" dirty="0" err="1"/>
              <a:t>являться</a:t>
            </a:r>
            <a:r>
              <a:rPr lang="en-GB" b="1" dirty="0"/>
              <a:t> </a:t>
            </a:r>
            <a:r>
              <a:rPr lang="en-GB" b="1" dirty="0" err="1"/>
              <a:t>другая</a:t>
            </a:r>
            <a:r>
              <a:rPr lang="en-GB" b="1" dirty="0"/>
              <a:t> </a:t>
            </a:r>
            <a:r>
              <a:rPr lang="en-GB" b="1" dirty="0" err="1"/>
              <a:t>страна</a:t>
            </a:r>
            <a:r>
              <a:rPr lang="en-GB" b="1" dirty="0"/>
              <a:t> ЕС</a:t>
            </a:r>
            <a:r>
              <a:rPr lang="en-GB" dirty="0"/>
              <a:t>. </a:t>
            </a:r>
            <a:r>
              <a:rPr lang="en-GB" dirty="0" err="1"/>
              <a:t>Великобритания</a:t>
            </a:r>
            <a:r>
              <a:rPr lang="en-GB" dirty="0"/>
              <a:t> </a:t>
            </a:r>
            <a:r>
              <a:rPr lang="en-GB" dirty="0" err="1"/>
              <a:t>может</a:t>
            </a:r>
            <a:r>
              <a:rPr lang="en-GB" dirty="0"/>
              <a:t> </a:t>
            </a:r>
            <a:r>
              <a:rPr lang="en-GB" dirty="0" err="1"/>
              <a:t>обратиться</a:t>
            </a:r>
            <a:r>
              <a:rPr lang="en-GB" dirty="0"/>
              <a:t> к </a:t>
            </a:r>
            <a:r>
              <a:rPr lang="en-GB" dirty="0" err="1"/>
              <a:t>властям</a:t>
            </a:r>
            <a:r>
              <a:rPr lang="en-GB" dirty="0"/>
              <a:t> </a:t>
            </a:r>
            <a:r>
              <a:rPr lang="en-GB" dirty="0" err="1"/>
              <a:t>этой</a:t>
            </a:r>
            <a:r>
              <a:rPr lang="en-GB" dirty="0"/>
              <a:t> </a:t>
            </a:r>
            <a:r>
              <a:rPr lang="en-GB" dirty="0" err="1"/>
              <a:t>страны</a:t>
            </a:r>
            <a:r>
              <a:rPr lang="en-GB" dirty="0"/>
              <a:t>, </a:t>
            </a:r>
            <a:r>
              <a:rPr lang="en-GB" dirty="0" err="1"/>
              <a:t>чтобы</a:t>
            </a:r>
            <a:r>
              <a:rPr lang="en-GB" dirty="0"/>
              <a:t> </a:t>
            </a:r>
            <a:r>
              <a:rPr lang="en-GB" dirty="0" err="1"/>
              <a:t>они</a:t>
            </a:r>
            <a:r>
              <a:rPr lang="en-GB" dirty="0"/>
              <a:t> </a:t>
            </a:r>
            <a:r>
              <a:rPr lang="en-GB" dirty="0" err="1"/>
              <a:t>забрали</a:t>
            </a:r>
            <a:r>
              <a:rPr lang="en-GB" dirty="0"/>
              <a:t> </a:t>
            </a:r>
            <a:r>
              <a:rPr lang="en-GB" dirty="0" err="1"/>
              <a:t>просителя</a:t>
            </a:r>
            <a:r>
              <a:rPr lang="en-GB" dirty="0"/>
              <a:t> </a:t>
            </a:r>
            <a:r>
              <a:rPr lang="en-GB" dirty="0" err="1"/>
              <a:t>обратно</a:t>
            </a:r>
            <a:r>
              <a:rPr lang="en-GB" dirty="0"/>
              <a:t>.  </a:t>
            </a:r>
            <a:endParaRPr lang="ru-RU" dirty="0"/>
          </a:p>
          <a:p>
            <a:pPr algn="just">
              <a:buClr>
                <a:srgbClr val="8AD0D6"/>
              </a:buClr>
            </a:pPr>
            <a:r>
              <a:rPr lang="en-GB" dirty="0" err="1"/>
              <a:t>Это</a:t>
            </a:r>
            <a:r>
              <a:rPr lang="en-GB" dirty="0"/>
              <a:t> </a:t>
            </a:r>
            <a:r>
              <a:rPr lang="en-GB" dirty="0" err="1"/>
              <a:t>может</a:t>
            </a:r>
            <a:r>
              <a:rPr lang="en-GB" dirty="0"/>
              <a:t> </a:t>
            </a:r>
            <a:r>
              <a:rPr lang="en-GB" dirty="0" err="1"/>
              <a:t>случиться</a:t>
            </a:r>
            <a:r>
              <a:rPr lang="en-GB" dirty="0"/>
              <a:t> в </a:t>
            </a:r>
            <a:r>
              <a:rPr lang="en-GB" dirty="0" err="1"/>
              <a:t>ряде</a:t>
            </a:r>
            <a:r>
              <a:rPr lang="en-GB" dirty="0"/>
              <a:t> </a:t>
            </a:r>
            <a:r>
              <a:rPr lang="en-GB" dirty="0" err="1"/>
              <a:t>ситуаций</a:t>
            </a:r>
            <a:r>
              <a:rPr lang="en-GB" dirty="0"/>
              <a:t>, </a:t>
            </a:r>
            <a:r>
              <a:rPr lang="en-GB" dirty="0" err="1"/>
              <a:t>например</a:t>
            </a:r>
            <a:r>
              <a:rPr lang="en-GB" dirty="0"/>
              <a:t>, </a:t>
            </a:r>
            <a:r>
              <a:rPr lang="en-GB" b="1" dirty="0" err="1"/>
              <a:t>если</a:t>
            </a:r>
            <a:r>
              <a:rPr lang="en-GB" b="1" dirty="0"/>
              <a:t> </a:t>
            </a:r>
            <a:r>
              <a:rPr lang="ru-RU" b="1" dirty="0" smtClean="0"/>
              <a:t>человек </a:t>
            </a:r>
            <a:r>
              <a:rPr lang="en-GB" b="1" dirty="0" err="1" smtClean="0"/>
              <a:t>уже</a:t>
            </a:r>
            <a:r>
              <a:rPr lang="en-GB" b="1" dirty="0" smtClean="0"/>
              <a:t> </a:t>
            </a:r>
            <a:r>
              <a:rPr lang="en-GB" b="1" dirty="0" err="1" smtClean="0"/>
              <a:t>попросил</a:t>
            </a:r>
            <a:r>
              <a:rPr lang="en-GB" b="1" dirty="0" smtClean="0"/>
              <a:t> </a:t>
            </a:r>
            <a:r>
              <a:rPr lang="en-GB" b="1" dirty="0" err="1"/>
              <a:t>убежище</a:t>
            </a:r>
            <a:r>
              <a:rPr lang="en-GB" b="1" dirty="0"/>
              <a:t>, у </a:t>
            </a:r>
            <a:r>
              <a:rPr lang="en-GB" b="1" dirty="0" err="1"/>
              <a:t>него</a:t>
            </a:r>
            <a:r>
              <a:rPr lang="en-GB" b="1" dirty="0"/>
              <a:t> </a:t>
            </a:r>
            <a:r>
              <a:rPr lang="en-GB" b="1" dirty="0" err="1"/>
              <a:t>сняли</a:t>
            </a:r>
            <a:r>
              <a:rPr lang="en-GB" b="1" dirty="0"/>
              <a:t> </a:t>
            </a:r>
            <a:r>
              <a:rPr lang="en-GB" b="1" dirty="0" err="1"/>
              <a:t>отпечатки</a:t>
            </a:r>
            <a:r>
              <a:rPr lang="en-GB" b="1" dirty="0"/>
              <a:t> </a:t>
            </a:r>
            <a:r>
              <a:rPr lang="en-GB" b="1" dirty="0" err="1"/>
              <a:t>пальцев</a:t>
            </a:r>
            <a:r>
              <a:rPr lang="en-GB" b="1" dirty="0"/>
              <a:t> </a:t>
            </a:r>
            <a:r>
              <a:rPr lang="en-GB" b="1" dirty="0" err="1"/>
              <a:t>или</a:t>
            </a:r>
            <a:r>
              <a:rPr lang="en-GB" b="1" dirty="0"/>
              <a:t> </a:t>
            </a:r>
            <a:r>
              <a:rPr lang="en-GB" b="1" dirty="0" err="1" smtClean="0"/>
              <a:t>он</a:t>
            </a:r>
            <a:r>
              <a:rPr lang="en-GB" b="1" dirty="0" smtClean="0"/>
              <a:t> </a:t>
            </a:r>
            <a:r>
              <a:rPr lang="en-GB" b="1" dirty="0" err="1" smtClean="0"/>
              <a:t>получил</a:t>
            </a:r>
            <a:r>
              <a:rPr lang="en-GB" b="1" dirty="0" smtClean="0"/>
              <a:t> </a:t>
            </a:r>
            <a:r>
              <a:rPr lang="en-GB" b="1" dirty="0" err="1"/>
              <a:t>визу</a:t>
            </a:r>
            <a:r>
              <a:rPr lang="en-GB" b="1" dirty="0"/>
              <a:t> в </a:t>
            </a:r>
            <a:r>
              <a:rPr lang="en-GB" b="1" dirty="0" err="1"/>
              <a:t>другой</a:t>
            </a:r>
            <a:r>
              <a:rPr lang="en-GB" b="1" dirty="0"/>
              <a:t> </a:t>
            </a:r>
            <a:r>
              <a:rPr lang="en-GB" b="1" dirty="0" err="1"/>
              <a:t>стране</a:t>
            </a:r>
            <a:r>
              <a:rPr lang="en-GB" b="1" dirty="0"/>
              <a:t> ЕС </a:t>
            </a:r>
            <a:r>
              <a:rPr lang="en-GB" b="1" dirty="0" err="1"/>
              <a:t>до</a:t>
            </a:r>
            <a:r>
              <a:rPr lang="en-GB" b="1" dirty="0"/>
              <a:t> </a:t>
            </a:r>
            <a:r>
              <a:rPr lang="en-GB" b="1" dirty="0" err="1"/>
              <a:t>въезда</a:t>
            </a:r>
            <a:r>
              <a:rPr lang="en-GB" b="1" dirty="0"/>
              <a:t> в </a:t>
            </a:r>
            <a:r>
              <a:rPr lang="en-GB" b="1" dirty="0" err="1"/>
              <a:t>Великобританию</a:t>
            </a:r>
            <a:r>
              <a:rPr lang="en-GB" dirty="0"/>
              <a:t>.</a:t>
            </a:r>
            <a:endParaRPr lang="ru-RU" dirty="0"/>
          </a:p>
          <a:p>
            <a:pPr algn="just">
              <a:buClr>
                <a:srgbClr val="8AD0D6"/>
              </a:buClr>
            </a:pPr>
            <a:r>
              <a:rPr lang="en-GB" dirty="0" err="1"/>
              <a:t>Основание</a:t>
            </a:r>
            <a:r>
              <a:rPr lang="en-GB" dirty="0"/>
              <a:t> – </a:t>
            </a:r>
            <a:r>
              <a:rPr lang="en-GB" dirty="0" err="1"/>
              <a:t>предположение</a:t>
            </a:r>
            <a:r>
              <a:rPr lang="en-GB" dirty="0"/>
              <a:t> </a:t>
            </a:r>
            <a:r>
              <a:rPr lang="en-GB" dirty="0" err="1"/>
              <a:t>об</a:t>
            </a:r>
            <a:r>
              <a:rPr lang="en-GB" dirty="0"/>
              <a:t> </a:t>
            </a:r>
            <a:r>
              <a:rPr lang="en-GB" dirty="0" err="1"/>
              <a:t>общих</a:t>
            </a:r>
            <a:r>
              <a:rPr lang="en-GB" dirty="0"/>
              <a:t> </a:t>
            </a:r>
            <a:r>
              <a:rPr lang="en-GB" dirty="0" err="1"/>
              <a:t>для</a:t>
            </a:r>
            <a:r>
              <a:rPr lang="en-GB" dirty="0"/>
              <a:t> </a:t>
            </a:r>
            <a:r>
              <a:rPr lang="en-GB" dirty="0" err="1"/>
              <a:t>всего</a:t>
            </a:r>
            <a:r>
              <a:rPr lang="en-GB" dirty="0"/>
              <a:t> ЕС </a:t>
            </a:r>
            <a:r>
              <a:rPr lang="en-GB" dirty="0" err="1"/>
              <a:t>стандартах</a:t>
            </a:r>
            <a:r>
              <a:rPr lang="en-GB" dirty="0"/>
              <a:t> </a:t>
            </a:r>
            <a:r>
              <a:rPr lang="en-GB" dirty="0" err="1"/>
              <a:t>рассмотрения</a:t>
            </a:r>
            <a:r>
              <a:rPr lang="en-GB" dirty="0"/>
              <a:t> </a:t>
            </a:r>
            <a:r>
              <a:rPr lang="en-GB" dirty="0" err="1"/>
              <a:t>прошений</a:t>
            </a:r>
            <a:r>
              <a:rPr lang="en-GB" dirty="0"/>
              <a:t> </a:t>
            </a:r>
            <a:r>
              <a:rPr lang="en-GB" dirty="0" err="1"/>
              <a:t>об</a:t>
            </a:r>
            <a:r>
              <a:rPr lang="en-GB" dirty="0"/>
              <a:t> </a:t>
            </a:r>
            <a:r>
              <a:rPr lang="en-GB" dirty="0" err="1"/>
              <a:t>убежище</a:t>
            </a:r>
            <a:r>
              <a:rPr lang="en-GB" dirty="0"/>
              <a:t>. </a:t>
            </a:r>
            <a:r>
              <a:rPr lang="en-GB" dirty="0" err="1"/>
              <a:t>Сейчас</a:t>
            </a:r>
            <a:r>
              <a:rPr lang="en-GB" dirty="0"/>
              <a:t> в </a:t>
            </a:r>
            <a:r>
              <a:rPr lang="en-GB" dirty="0" err="1"/>
              <a:t>Великобритании</a:t>
            </a:r>
            <a:r>
              <a:rPr lang="en-GB" dirty="0"/>
              <a:t> </a:t>
            </a:r>
            <a:r>
              <a:rPr lang="en-GB" dirty="0" err="1"/>
              <a:t>это</a:t>
            </a:r>
            <a:r>
              <a:rPr lang="en-GB" dirty="0"/>
              <a:t> </a:t>
            </a:r>
            <a:r>
              <a:rPr lang="en-GB" dirty="0" err="1"/>
              <a:t>часто</a:t>
            </a:r>
            <a:r>
              <a:rPr lang="en-GB" dirty="0"/>
              <a:t> </a:t>
            </a:r>
            <a:r>
              <a:rPr lang="en-GB" dirty="0" err="1"/>
              <a:t>оспаривается</a:t>
            </a:r>
            <a:r>
              <a:rPr lang="en-GB" dirty="0"/>
              <a:t> - </a:t>
            </a:r>
            <a:r>
              <a:rPr lang="en-GB" dirty="0" err="1"/>
              <a:t>например</a:t>
            </a:r>
            <a:r>
              <a:rPr lang="en-GB" dirty="0"/>
              <a:t>, в </a:t>
            </a:r>
            <a:r>
              <a:rPr lang="en-GB" dirty="0" err="1"/>
              <a:t>отношении</a:t>
            </a:r>
            <a:r>
              <a:rPr lang="en-GB" dirty="0"/>
              <a:t> </a:t>
            </a:r>
            <a:r>
              <a:rPr lang="en-GB" dirty="0" err="1"/>
              <a:t>выдворений</a:t>
            </a:r>
            <a:r>
              <a:rPr lang="en-GB" dirty="0"/>
              <a:t> в </a:t>
            </a:r>
            <a:r>
              <a:rPr lang="en-GB" dirty="0" err="1"/>
              <a:t>Италии</a:t>
            </a:r>
            <a:r>
              <a:rPr lang="en-GB" dirty="0"/>
              <a:t>.</a:t>
            </a:r>
            <a:endParaRPr lang="ru-RU" dirty="0"/>
          </a:p>
          <a:p>
            <a:pPr algn="just">
              <a:buClr>
                <a:srgbClr val="8AD0D6"/>
              </a:buClr>
            </a:pPr>
            <a:r>
              <a:rPr lang="en-GB" dirty="0"/>
              <a:t>В </a:t>
            </a:r>
            <a:r>
              <a:rPr lang="en-GB" dirty="0" err="1"/>
              <a:t>таких</a:t>
            </a:r>
            <a:r>
              <a:rPr lang="en-GB" dirty="0"/>
              <a:t> </a:t>
            </a:r>
            <a:r>
              <a:rPr lang="en-GB" dirty="0" err="1"/>
              <a:t>обстоятельствах</a:t>
            </a:r>
            <a:r>
              <a:rPr lang="en-GB" dirty="0"/>
              <a:t> </a:t>
            </a:r>
            <a:r>
              <a:rPr lang="en-GB" dirty="0" err="1"/>
              <a:t>британские</a:t>
            </a:r>
            <a:r>
              <a:rPr lang="en-GB" dirty="0"/>
              <a:t> </a:t>
            </a:r>
            <a:r>
              <a:rPr lang="en-GB" dirty="0" err="1"/>
              <a:t>власти</a:t>
            </a:r>
            <a:r>
              <a:rPr lang="en-GB" dirty="0"/>
              <a:t> </a:t>
            </a:r>
            <a:r>
              <a:rPr lang="en-GB" dirty="0" err="1"/>
              <a:t>прекращают</a:t>
            </a:r>
            <a:r>
              <a:rPr lang="en-GB" dirty="0"/>
              <a:t> </a:t>
            </a:r>
            <a:r>
              <a:rPr lang="en-GB" dirty="0" err="1"/>
              <a:t>рассмотрение</a:t>
            </a:r>
            <a:r>
              <a:rPr lang="en-GB" dirty="0"/>
              <a:t> </a:t>
            </a:r>
            <a:r>
              <a:rPr lang="en-GB" dirty="0" err="1"/>
              <a:t>прошения</a:t>
            </a:r>
            <a:r>
              <a:rPr lang="en-GB" dirty="0"/>
              <a:t> и </a:t>
            </a:r>
            <a:r>
              <a:rPr lang="en-GB" dirty="0" err="1"/>
              <a:t>добиваются</a:t>
            </a:r>
            <a:r>
              <a:rPr lang="en-GB" dirty="0"/>
              <a:t> </a:t>
            </a:r>
            <a:r>
              <a:rPr lang="en-GB" dirty="0" err="1"/>
              <a:t>выдворения</a:t>
            </a:r>
            <a:r>
              <a:rPr lang="en-GB" dirty="0"/>
              <a:t> </a:t>
            </a:r>
            <a:r>
              <a:rPr lang="en-GB" dirty="0" err="1"/>
              <a:t>заявителя</a:t>
            </a:r>
            <a:r>
              <a:rPr lang="en-GB" dirty="0"/>
              <a:t> в </a:t>
            </a:r>
            <a:r>
              <a:rPr lang="en-GB" dirty="0" err="1"/>
              <a:t>другую</a:t>
            </a:r>
            <a:r>
              <a:rPr lang="en-GB" dirty="0"/>
              <a:t> </a:t>
            </a:r>
            <a:r>
              <a:rPr lang="en-GB" dirty="0" err="1"/>
              <a:t>страну</a:t>
            </a:r>
            <a:r>
              <a:rPr lang="en-GB" dirty="0"/>
              <a:t> ЕС, </a:t>
            </a:r>
            <a:r>
              <a:rPr lang="en-GB" dirty="0" err="1"/>
              <a:t>если</a:t>
            </a:r>
            <a:r>
              <a:rPr lang="en-GB" dirty="0"/>
              <a:t> </a:t>
            </a:r>
            <a:r>
              <a:rPr lang="en-GB" dirty="0" err="1"/>
              <a:t>только</a:t>
            </a:r>
            <a:r>
              <a:rPr lang="en-GB" dirty="0"/>
              <a:t> </a:t>
            </a:r>
            <a:r>
              <a:rPr lang="en-GB" dirty="0" err="1"/>
              <a:t>законность</a:t>
            </a:r>
            <a:r>
              <a:rPr lang="en-GB" dirty="0"/>
              <a:t> </a:t>
            </a:r>
            <a:r>
              <a:rPr lang="en-GB" dirty="0" err="1"/>
              <a:t>этих</a:t>
            </a:r>
            <a:r>
              <a:rPr lang="en-GB" dirty="0"/>
              <a:t> </a:t>
            </a:r>
            <a:r>
              <a:rPr lang="en-GB" dirty="0" err="1"/>
              <a:t>мер</a:t>
            </a:r>
            <a:r>
              <a:rPr lang="en-GB" dirty="0"/>
              <a:t> </a:t>
            </a:r>
            <a:r>
              <a:rPr lang="en-GB" dirty="0" err="1"/>
              <a:t>не</a:t>
            </a:r>
            <a:r>
              <a:rPr lang="en-GB" dirty="0"/>
              <a:t> </a:t>
            </a:r>
            <a:r>
              <a:rPr lang="en-GB" dirty="0" err="1"/>
              <a:t>будет</a:t>
            </a:r>
            <a:r>
              <a:rPr lang="en-GB" dirty="0"/>
              <a:t> </a:t>
            </a:r>
            <a:r>
              <a:rPr lang="en-GB" dirty="0" err="1"/>
              <a:t>успешно</a:t>
            </a:r>
            <a:r>
              <a:rPr lang="en-GB" dirty="0"/>
              <a:t> </a:t>
            </a:r>
            <a:r>
              <a:rPr lang="en-GB" dirty="0" err="1"/>
              <a:t>оспорена</a:t>
            </a:r>
            <a:r>
              <a:rPr lang="en-GB" dirty="0"/>
              <a:t>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82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410" y="710339"/>
            <a:ext cx="9819901" cy="555858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just">
              <a:buNone/>
            </a:pPr>
            <a:r>
              <a:rPr lang="en-US" sz="33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ОСНОВНОЙ ЭТАП 2 - </a:t>
            </a:r>
            <a:r>
              <a:rPr lang="en-US" sz="33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Интервью</a:t>
            </a:r>
            <a:r>
              <a:rPr lang="en-US" sz="33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3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по</a:t>
            </a:r>
            <a:r>
              <a:rPr lang="en-US" sz="33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3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существу</a:t>
            </a:r>
            <a:r>
              <a:rPr lang="en-US" sz="33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</a:t>
            </a:r>
            <a:endParaRPr lang="ru-RU" dirty="0"/>
          </a:p>
          <a:p>
            <a:pPr marL="0" indent="0" algn="just">
              <a:buSzPct val="100000"/>
              <a:buNone/>
            </a:pPr>
            <a:endParaRPr lang="en-US" dirty="0"/>
          </a:p>
          <a:p>
            <a:pPr indent="0" algn="just">
              <a:buNone/>
            </a:pPr>
            <a:r>
              <a:rPr lang="en-US" b="1" dirty="0" err="1"/>
              <a:t>Дата</a:t>
            </a:r>
            <a:r>
              <a:rPr lang="en-US" b="1" dirty="0"/>
              <a:t> </a:t>
            </a:r>
            <a:r>
              <a:rPr lang="en-US" b="1" dirty="0" err="1"/>
              <a:t>полного</a:t>
            </a:r>
            <a:r>
              <a:rPr lang="en-US" b="1" dirty="0"/>
              <a:t> </a:t>
            </a:r>
            <a:r>
              <a:rPr lang="en-US" b="1" dirty="0" err="1"/>
              <a:t>интервью</a:t>
            </a:r>
            <a:r>
              <a:rPr lang="en-US" b="1" dirty="0"/>
              <a:t> в </a:t>
            </a:r>
            <a:r>
              <a:rPr lang="en-US" b="1" dirty="0" err="1"/>
              <a:t>Министерстве</a:t>
            </a:r>
            <a:r>
              <a:rPr lang="en-US" b="1" dirty="0"/>
              <a:t> </a:t>
            </a:r>
            <a:r>
              <a:rPr lang="en-US" b="1" dirty="0" err="1"/>
              <a:t>внутренних</a:t>
            </a:r>
            <a:r>
              <a:rPr lang="en-US" b="1" dirty="0"/>
              <a:t> </a:t>
            </a:r>
            <a:r>
              <a:rPr lang="en-US" b="1" dirty="0" err="1"/>
              <a:t>дел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обычно</a:t>
            </a:r>
            <a:r>
              <a:rPr lang="en-US" dirty="0"/>
              <a:t> </a:t>
            </a:r>
            <a:r>
              <a:rPr lang="en-US" dirty="0" err="1"/>
              <a:t>именуется</a:t>
            </a:r>
            <a:r>
              <a:rPr lang="en-US" dirty="0"/>
              <a:t> «</a:t>
            </a:r>
            <a:r>
              <a:rPr lang="en-US" dirty="0" err="1"/>
              <a:t>интервью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существу</a:t>
            </a:r>
            <a:r>
              <a:rPr lang="en-US" dirty="0"/>
              <a:t>» / </a:t>
            </a:r>
            <a:r>
              <a:rPr lang="en-US" dirty="0" err="1"/>
              <a:t>интервью</a:t>
            </a:r>
            <a:r>
              <a:rPr lang="en-US" dirty="0"/>
              <a:t> SEF) </a:t>
            </a:r>
            <a:r>
              <a:rPr lang="en-US" dirty="0" err="1"/>
              <a:t>назначается</a:t>
            </a:r>
            <a:r>
              <a:rPr lang="en-US" dirty="0"/>
              <a:t> </a:t>
            </a:r>
            <a:r>
              <a:rPr lang="en-US" dirty="0" err="1"/>
              <a:t>во</a:t>
            </a:r>
            <a:r>
              <a:rPr lang="en-US" dirty="0"/>
              <a:t> </a:t>
            </a:r>
            <a:r>
              <a:rPr lang="en-US" dirty="0" err="1"/>
              <a:t>всех</a:t>
            </a:r>
            <a:r>
              <a:rPr lang="en-US" dirty="0"/>
              <a:t> </a:t>
            </a:r>
            <a:r>
              <a:rPr lang="en-US" dirty="0" err="1"/>
              <a:t>случаях</a:t>
            </a:r>
            <a:r>
              <a:rPr lang="en-US" dirty="0"/>
              <a:t>, </a:t>
            </a:r>
            <a:r>
              <a:rPr lang="en-US" dirty="0" err="1"/>
              <a:t>когда</a:t>
            </a:r>
            <a:r>
              <a:rPr lang="en-US" dirty="0"/>
              <a:t> </a:t>
            </a:r>
            <a:r>
              <a:rPr lang="en-US" dirty="0" err="1"/>
              <a:t>заявителю</a:t>
            </a:r>
            <a:r>
              <a:rPr lang="en-US" dirty="0"/>
              <a:t> </a:t>
            </a:r>
            <a:r>
              <a:rPr lang="en-US" dirty="0" err="1"/>
              <a:t>больше</a:t>
            </a:r>
            <a:r>
              <a:rPr lang="en-US" dirty="0"/>
              <a:t> 12 </a:t>
            </a:r>
            <a:r>
              <a:rPr lang="en-US" dirty="0" err="1"/>
              <a:t>лет</a:t>
            </a:r>
            <a:r>
              <a:rPr lang="en-US" dirty="0"/>
              <a:t>.</a:t>
            </a:r>
          </a:p>
          <a:p>
            <a:pPr indent="0" algn="just">
              <a:buNone/>
            </a:pP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endParaRPr lang="en-US" dirty="0"/>
          </a:p>
          <a:p>
            <a:pPr indent="0" algn="just">
              <a:buNone/>
            </a:pPr>
            <a:r>
              <a:rPr lang="en-US" dirty="0"/>
              <a:t>В </a:t>
            </a:r>
            <a:r>
              <a:rPr lang="en-US" dirty="0" err="1"/>
              <a:t>процессе</a:t>
            </a:r>
            <a:r>
              <a:rPr lang="en-US" dirty="0"/>
              <a:t> </a:t>
            </a:r>
            <a:r>
              <a:rPr lang="en-US" dirty="0" err="1"/>
              <a:t>интервью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существу</a:t>
            </a:r>
            <a:r>
              <a:rPr lang="en-US" dirty="0"/>
              <a:t> </a:t>
            </a:r>
            <a:r>
              <a:rPr lang="en-US" dirty="0" err="1"/>
              <a:t>заявителя</a:t>
            </a:r>
            <a:r>
              <a:rPr lang="en-US" b="1" dirty="0"/>
              <a:t> </a:t>
            </a:r>
            <a:r>
              <a:rPr lang="en-US" b="1" dirty="0" err="1"/>
              <a:t>спросят</a:t>
            </a:r>
            <a:r>
              <a:rPr lang="en-US" b="1" dirty="0"/>
              <a:t> о </a:t>
            </a:r>
            <a:r>
              <a:rPr lang="en-US" b="1" dirty="0" err="1"/>
              <a:t>подробных</a:t>
            </a:r>
            <a:r>
              <a:rPr lang="en-US" b="1" dirty="0"/>
              <a:t> </a:t>
            </a:r>
            <a:r>
              <a:rPr lang="en-US" b="1" dirty="0" err="1"/>
              <a:t>основаниях</a:t>
            </a:r>
            <a:r>
              <a:rPr lang="en-US" b="1" dirty="0"/>
              <a:t> </a:t>
            </a:r>
            <a:r>
              <a:rPr lang="en-US" b="1" dirty="0" err="1"/>
              <a:t>для</a:t>
            </a:r>
            <a:r>
              <a:rPr lang="en-US" b="1" dirty="0"/>
              <a:t> </a:t>
            </a:r>
            <a:r>
              <a:rPr lang="en-US" b="1" dirty="0" err="1"/>
              <a:t>его</a:t>
            </a:r>
            <a:r>
              <a:rPr lang="en-US" b="1" dirty="0"/>
              <a:t> </a:t>
            </a:r>
            <a:r>
              <a:rPr lang="en-US" b="1" dirty="0" err="1"/>
              <a:t>прошения</a:t>
            </a:r>
            <a:r>
              <a:rPr lang="en-US" b="1" dirty="0"/>
              <a:t>,</a:t>
            </a:r>
            <a:r>
              <a:rPr lang="en-US" dirty="0"/>
              <a:t> о </a:t>
            </a:r>
            <a:r>
              <a:rPr lang="en-US" dirty="0" err="1"/>
              <a:t>его</a:t>
            </a:r>
            <a:r>
              <a:rPr lang="en-US" dirty="0"/>
              <a:t> </a:t>
            </a:r>
            <a:r>
              <a:rPr lang="en-US" dirty="0" err="1"/>
              <a:t>национальности</a:t>
            </a:r>
            <a:r>
              <a:rPr lang="en-US" dirty="0"/>
              <a:t> и </a:t>
            </a:r>
            <a:r>
              <a:rPr lang="en-US" dirty="0" err="1"/>
              <a:t>опасениях</a:t>
            </a:r>
            <a:r>
              <a:rPr lang="en-US" dirty="0"/>
              <a:t>, </a:t>
            </a:r>
            <a:r>
              <a:rPr lang="en-US" dirty="0" err="1"/>
              <a:t>связанных</a:t>
            </a:r>
            <a:r>
              <a:rPr lang="en-US" dirty="0"/>
              <a:t> с </a:t>
            </a:r>
            <a:r>
              <a:rPr lang="en-US" dirty="0" err="1"/>
              <a:t>возвращением</a:t>
            </a:r>
            <a:r>
              <a:rPr lang="en-US" dirty="0"/>
              <a:t>. </a:t>
            </a:r>
          </a:p>
          <a:p>
            <a:pPr indent="0" algn="just">
              <a:buNone/>
            </a:pP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endParaRPr lang="en-US" dirty="0"/>
          </a:p>
          <a:p>
            <a:pPr indent="0" algn="just">
              <a:buNone/>
            </a:pPr>
            <a:r>
              <a:rPr lang="ru-RU" b="1" dirty="0" smtClean="0"/>
              <a:t>Присутствие а</a:t>
            </a:r>
            <a:r>
              <a:rPr lang="en-US" b="1" dirty="0" err="1" smtClean="0"/>
              <a:t>двокат</a:t>
            </a:r>
            <a:r>
              <a:rPr lang="ru-RU" b="1" dirty="0" smtClean="0"/>
              <a:t>а</a:t>
            </a:r>
            <a:r>
              <a:rPr lang="en-US" b="1" dirty="0" smtClean="0"/>
              <a:t> </a:t>
            </a:r>
            <a:r>
              <a:rPr lang="ru-RU" b="1" dirty="0" smtClean="0"/>
              <a:t>на собеседовании </a:t>
            </a:r>
            <a:r>
              <a:rPr lang="en-US" b="1" dirty="0" err="1" smtClean="0"/>
              <a:t>финансируется</a:t>
            </a:r>
            <a:r>
              <a:rPr lang="en-US" b="1" dirty="0" smtClean="0"/>
              <a:t> </a:t>
            </a:r>
            <a:r>
              <a:rPr lang="en-US" b="1" dirty="0" err="1"/>
              <a:t>по</a:t>
            </a:r>
            <a:r>
              <a:rPr lang="en-US" b="1" dirty="0"/>
              <a:t> </a:t>
            </a:r>
            <a:r>
              <a:rPr lang="en-US" b="1" dirty="0" err="1"/>
              <a:t>программе</a:t>
            </a:r>
            <a:r>
              <a:rPr lang="en-US" b="1" dirty="0"/>
              <a:t> </a:t>
            </a:r>
            <a:r>
              <a:rPr lang="ru-RU" b="1" dirty="0" smtClean="0"/>
              <a:t>бесплатной </a:t>
            </a:r>
            <a:r>
              <a:rPr lang="en-US" b="1" dirty="0" err="1" smtClean="0"/>
              <a:t>юридической</a:t>
            </a:r>
            <a:r>
              <a:rPr lang="en-US" b="1" dirty="0" smtClean="0"/>
              <a:t> </a:t>
            </a:r>
            <a:r>
              <a:rPr lang="en-US" b="1" dirty="0" err="1"/>
              <a:t>помощи</a:t>
            </a:r>
            <a:r>
              <a:rPr lang="en-US" b="1" dirty="0"/>
              <a:t> </a:t>
            </a:r>
            <a:r>
              <a:rPr lang="en-US" b="1" dirty="0" err="1"/>
              <a:t>только</a:t>
            </a:r>
            <a:r>
              <a:rPr lang="en-US" b="1" dirty="0"/>
              <a:t> </a:t>
            </a:r>
            <a:r>
              <a:rPr lang="ru-RU" b="1" dirty="0" smtClean="0"/>
              <a:t>в отношении </a:t>
            </a:r>
            <a:r>
              <a:rPr lang="en-US" b="1" dirty="0" err="1" smtClean="0"/>
              <a:t>детей</a:t>
            </a:r>
            <a:r>
              <a:rPr lang="en-US" b="1" dirty="0"/>
              <a:t>. </a:t>
            </a:r>
            <a:endParaRPr lang="en-US" dirty="0"/>
          </a:p>
          <a:p>
            <a:pPr indent="0" algn="just">
              <a:buNone/>
            </a:pP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r>
              <a:rPr lang="en-US" dirty="0"/>
              <a:t>В </a:t>
            </a:r>
            <a:r>
              <a:rPr lang="en-US" dirty="0" err="1"/>
              <a:t>течение</a:t>
            </a:r>
            <a:r>
              <a:rPr lang="en-US" dirty="0"/>
              <a:t> 5 </a:t>
            </a:r>
            <a:r>
              <a:rPr lang="en-US" b="1" dirty="0" err="1"/>
              <a:t>рабочих</a:t>
            </a:r>
            <a:r>
              <a:rPr lang="en-US" b="1" dirty="0"/>
              <a:t> </a:t>
            </a:r>
            <a:r>
              <a:rPr lang="en-US" b="1" dirty="0" err="1"/>
              <a:t>дней</a:t>
            </a:r>
            <a:r>
              <a:rPr lang="en-US" b="1" dirty="0"/>
              <a:t> </a:t>
            </a:r>
            <a:r>
              <a:rPr lang="en-US" b="1" dirty="0" err="1"/>
              <a:t>после</a:t>
            </a:r>
            <a:r>
              <a:rPr lang="en-US" b="1" dirty="0"/>
              <a:t> </a:t>
            </a:r>
            <a:r>
              <a:rPr lang="en-US" b="1" dirty="0" err="1"/>
              <a:t>интервью</a:t>
            </a:r>
            <a:r>
              <a:rPr lang="en-US" b="1" dirty="0"/>
              <a:t> </a:t>
            </a:r>
            <a:r>
              <a:rPr lang="en-US" dirty="0" err="1"/>
              <a:t>заявитель</a:t>
            </a:r>
            <a:r>
              <a:rPr lang="en-US" dirty="0"/>
              <a:t> </a:t>
            </a:r>
            <a:r>
              <a:rPr lang="en-US" dirty="0" err="1"/>
              <a:t>через</a:t>
            </a:r>
            <a:r>
              <a:rPr lang="en-US" dirty="0"/>
              <a:t> </a:t>
            </a:r>
            <a:r>
              <a:rPr lang="en-US" dirty="0" err="1"/>
              <a:t>своего</a:t>
            </a:r>
            <a:r>
              <a:rPr lang="en-US" dirty="0"/>
              <a:t> </a:t>
            </a:r>
            <a:r>
              <a:rPr lang="en-US" dirty="0" err="1"/>
              <a:t>адвоката</a:t>
            </a:r>
            <a:r>
              <a:rPr lang="en-US" dirty="0"/>
              <a:t> </a:t>
            </a:r>
            <a:r>
              <a:rPr lang="en-US" dirty="0" err="1"/>
              <a:t>может</a:t>
            </a:r>
            <a:r>
              <a:rPr lang="en-US" dirty="0"/>
              <a:t> </a:t>
            </a:r>
            <a:r>
              <a:rPr lang="en-US" dirty="0" err="1"/>
              <a:t>передать</a:t>
            </a:r>
            <a:r>
              <a:rPr lang="en-US" dirty="0"/>
              <a:t> </a:t>
            </a:r>
            <a:r>
              <a:rPr lang="en-US" b="1" dirty="0" err="1"/>
              <a:t>любые</a:t>
            </a:r>
            <a:r>
              <a:rPr lang="en-US" b="1" dirty="0"/>
              <a:t> </a:t>
            </a:r>
            <a:r>
              <a:rPr lang="en-US" b="1" dirty="0" err="1"/>
              <a:t>дополнительные</a:t>
            </a:r>
            <a:r>
              <a:rPr lang="en-US" b="1" dirty="0"/>
              <a:t> </a:t>
            </a:r>
            <a:r>
              <a:rPr lang="en-US" b="1" dirty="0" err="1"/>
              <a:t>доказательства</a:t>
            </a:r>
            <a:r>
              <a:rPr lang="en-US" b="1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разъяснения</a:t>
            </a:r>
            <a:r>
              <a:rPr lang="en-US" dirty="0"/>
              <a:t> </a:t>
            </a:r>
            <a:r>
              <a:rPr lang="en-US" dirty="0" err="1"/>
              <a:t>касательно</a:t>
            </a:r>
            <a:r>
              <a:rPr lang="en-US" dirty="0"/>
              <a:t> </a:t>
            </a:r>
            <a:r>
              <a:rPr lang="en-US" dirty="0" err="1"/>
              <a:t>сказанного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интервью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748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81878" y="1579138"/>
            <a:ext cx="9934230" cy="369972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Ограничения</a:t>
            </a:r>
            <a:r>
              <a:rPr lang="en-GB" sz="6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60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для</a:t>
            </a:r>
            <a:r>
              <a:rPr lang="en-GB" sz="6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60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просителей</a:t>
            </a:r>
            <a:r>
              <a:rPr lang="en-GB" sz="6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60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убежища</a:t>
            </a:r>
            <a:endParaRPr lang="ru-RU" dirty="0" err="1"/>
          </a:p>
        </p:txBody>
      </p:sp>
    </p:spTree>
    <p:extLst>
      <p:ext uri="{BB962C8B-B14F-4D97-AF65-F5344CB8AC3E}">
        <p14:creationId xmlns:p14="http://schemas.microsoft.com/office/powerpoint/2010/main" val="263106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EBEE0F-2055-45C0-AA23-ACA5C6134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Незаконный</a:t>
            </a:r>
            <a:r>
              <a:rPr lang="en-GB" sz="4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труд</a:t>
            </a: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5BCB34-0C94-4428-93C4-EA1A20967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28848"/>
            <a:ext cx="8946541" cy="419548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indent="0">
              <a:buNone/>
            </a:pPr>
            <a:r>
              <a:rPr lang="en-GB" b="1" dirty="0" err="1"/>
              <a:t>Пунктом</a:t>
            </a:r>
            <a:r>
              <a:rPr lang="en-GB" b="1" dirty="0"/>
              <a:t> 34 </a:t>
            </a:r>
            <a:r>
              <a:rPr lang="en-GB" b="1" dirty="0" err="1"/>
              <a:t>закона</a:t>
            </a:r>
            <a:r>
              <a:rPr lang="en-GB" b="1" dirty="0"/>
              <a:t> </a:t>
            </a:r>
            <a:r>
              <a:rPr lang="en-GB" b="1" dirty="0" err="1"/>
              <a:t>об</a:t>
            </a:r>
            <a:r>
              <a:rPr lang="en-GB" b="1" dirty="0"/>
              <a:t> </a:t>
            </a:r>
            <a:r>
              <a:rPr lang="en-GB" b="1" dirty="0" err="1"/>
              <a:t>иммиграции</a:t>
            </a:r>
            <a:r>
              <a:rPr lang="en-GB" b="1" dirty="0"/>
              <a:t> (IA) </a:t>
            </a:r>
            <a:r>
              <a:rPr lang="en-GB" b="1" dirty="0" err="1"/>
              <a:t>от</a:t>
            </a:r>
            <a:r>
              <a:rPr lang="en-GB" b="1" dirty="0"/>
              <a:t> 2016 г. </a:t>
            </a:r>
            <a:r>
              <a:rPr lang="en-GB" b="1" dirty="0" err="1"/>
              <a:t>добавлен</a:t>
            </a:r>
            <a:r>
              <a:rPr lang="en-GB" b="1" dirty="0"/>
              <a:t> </a:t>
            </a:r>
            <a:r>
              <a:rPr lang="en-GB" b="1" dirty="0" err="1"/>
              <a:t>новый</a:t>
            </a:r>
            <a:r>
              <a:rPr lang="en-GB" b="1" dirty="0"/>
              <a:t> </a:t>
            </a:r>
            <a:r>
              <a:rPr lang="en-GB" b="1" dirty="0" err="1"/>
              <a:t>пункт</a:t>
            </a:r>
            <a:r>
              <a:rPr lang="en-GB" b="1" dirty="0"/>
              <a:t> 24B в </a:t>
            </a:r>
            <a:r>
              <a:rPr lang="en-GB" b="1" dirty="0" err="1"/>
              <a:t>закон</a:t>
            </a:r>
            <a:r>
              <a:rPr lang="en-GB" b="1" dirty="0"/>
              <a:t> IA </a:t>
            </a:r>
            <a:r>
              <a:rPr lang="en-GB" b="1" dirty="0" err="1"/>
              <a:t>от</a:t>
            </a:r>
            <a:r>
              <a:rPr lang="en-GB" b="1" dirty="0"/>
              <a:t> 1971 г.:</a:t>
            </a:r>
            <a:endParaRPr lang="en-GB" dirty="0"/>
          </a:p>
          <a:p>
            <a:pPr indent="0">
              <a:buNone/>
            </a:pP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endParaRPr lang="en-US" dirty="0"/>
          </a:p>
          <a:p>
            <a:pPr indent="0" algn="just">
              <a:buNone/>
            </a:pPr>
            <a:r>
              <a:rPr lang="en-GB" b="1" dirty="0"/>
              <a:t>24B </a:t>
            </a:r>
            <a:r>
              <a:rPr lang="en-GB" b="1" dirty="0" err="1"/>
              <a:t>Незаконный</a:t>
            </a:r>
            <a:r>
              <a:rPr lang="en-GB" b="1" dirty="0"/>
              <a:t> </a:t>
            </a:r>
            <a:r>
              <a:rPr lang="en-GB" b="1" dirty="0" err="1"/>
              <a:t>труд</a:t>
            </a:r>
            <a:endParaRPr lang="en-GB" dirty="0" err="1"/>
          </a:p>
          <a:p>
            <a:pPr indent="0" algn="just">
              <a:buNone/>
            </a:pPr>
            <a:r>
              <a:rPr lang="en-GB" b="1" dirty="0">
                <a:solidFill>
                  <a:srgbClr val="FFFFFF"/>
                </a:solidFill>
              </a:rPr>
              <a:t>(1) </a:t>
            </a:r>
            <a:r>
              <a:rPr lang="en-GB" b="1" dirty="0" err="1">
                <a:solidFill>
                  <a:srgbClr val="FFFFFF"/>
                </a:solidFill>
              </a:rPr>
              <a:t>Лицо</a:t>
            </a:r>
            <a:r>
              <a:rPr lang="en-GB" b="1" dirty="0">
                <a:solidFill>
                  <a:srgbClr val="FFFFFF"/>
                </a:solidFill>
              </a:rPr>
              <a:t> («Л»), </a:t>
            </a:r>
            <a:r>
              <a:rPr lang="en-GB" b="1" dirty="0" err="1">
                <a:solidFill>
                  <a:srgbClr val="FFFFFF"/>
                </a:solidFill>
              </a:rPr>
              <a:t>на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>
                <a:solidFill>
                  <a:srgbClr val="FFFFFF"/>
                </a:solidFill>
              </a:rPr>
              <a:t>которое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>
                <a:solidFill>
                  <a:srgbClr val="FFFFFF"/>
                </a:solidFill>
              </a:rPr>
              <a:t>распространяется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>
                <a:solidFill>
                  <a:srgbClr val="FFFFFF"/>
                </a:solidFill>
              </a:rPr>
              <a:t>иммиграционный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>
                <a:solidFill>
                  <a:srgbClr val="FFFFFF"/>
                </a:solidFill>
              </a:rPr>
              <a:t>контроль</a:t>
            </a:r>
            <a:r>
              <a:rPr lang="en-GB" b="1" dirty="0">
                <a:solidFill>
                  <a:srgbClr val="FFFFFF"/>
                </a:solidFill>
              </a:rPr>
              <a:t>, </a:t>
            </a:r>
            <a:r>
              <a:rPr lang="en-GB" b="1" dirty="0" err="1">
                <a:solidFill>
                  <a:srgbClr val="FFFFFF"/>
                </a:solidFill>
              </a:rPr>
              <a:t>совершает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>
                <a:solidFill>
                  <a:srgbClr val="FFFFFF"/>
                </a:solidFill>
              </a:rPr>
              <a:t>правонарушение</a:t>
            </a:r>
            <a:r>
              <a:rPr lang="en-GB" b="1" dirty="0">
                <a:solidFill>
                  <a:srgbClr val="FFFFFF"/>
                </a:solidFill>
              </a:rPr>
              <a:t>, </a:t>
            </a:r>
            <a:r>
              <a:rPr lang="en-GB" b="1" dirty="0" err="1">
                <a:solidFill>
                  <a:srgbClr val="FFFFFF"/>
                </a:solidFill>
              </a:rPr>
              <a:t>если</a:t>
            </a:r>
            <a:r>
              <a:rPr lang="en-GB" b="1" dirty="0">
                <a:solidFill>
                  <a:srgbClr val="FFFFFF"/>
                </a:solidFill>
              </a:rPr>
              <a:t>:</a:t>
            </a:r>
            <a:endParaRPr lang="en-GB" dirty="0"/>
          </a:p>
          <a:p>
            <a:pPr indent="0">
              <a:buNone/>
            </a:pP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endParaRPr lang="en-US" dirty="0"/>
          </a:p>
          <a:p>
            <a:pPr indent="0" algn="just">
              <a:buNone/>
            </a:pPr>
            <a:r>
              <a:rPr lang="en-GB" b="1" dirty="0">
                <a:solidFill>
                  <a:srgbClr val="FFFFFF"/>
                </a:solidFill>
              </a:rPr>
              <a:t>(a) Л </a:t>
            </a:r>
            <a:r>
              <a:rPr lang="en-GB" b="1" i="1" u="sng" err="1">
                <a:solidFill>
                  <a:srgbClr val="FFFFFF"/>
                </a:solidFill>
              </a:rPr>
              <a:t>трудится</a:t>
            </a:r>
            <a:r>
              <a:rPr lang="en-GB" b="1" i="1" u="sng" dirty="0">
                <a:solidFill>
                  <a:srgbClr val="FFFFFF"/>
                </a:solidFill>
              </a:rPr>
              <a:t> в </a:t>
            </a:r>
            <a:r>
              <a:rPr lang="en-GB" b="1" i="1" u="sng" err="1">
                <a:solidFill>
                  <a:srgbClr val="FFFFFF"/>
                </a:solidFill>
              </a:rPr>
              <a:t>то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err="1">
                <a:solidFill>
                  <a:srgbClr val="FFFFFF"/>
                </a:solidFill>
              </a:rPr>
              <a:t>время</a:t>
            </a:r>
            <a:r>
              <a:rPr lang="en-GB" b="1" i="1" u="sng" dirty="0">
                <a:solidFill>
                  <a:srgbClr val="FFFFFF"/>
                </a:solidFill>
              </a:rPr>
              <a:t>, </a:t>
            </a:r>
            <a:r>
              <a:rPr lang="en-GB" b="1" i="1" u="sng" err="1">
                <a:solidFill>
                  <a:srgbClr val="FFFFFF"/>
                </a:solidFill>
              </a:rPr>
              <a:t>когда</a:t>
            </a:r>
            <a:r>
              <a:rPr lang="en-GB" b="1" i="1" u="sng" dirty="0">
                <a:solidFill>
                  <a:srgbClr val="FFFFFF"/>
                </a:solidFill>
              </a:rPr>
              <a:t> Л </a:t>
            </a:r>
            <a:r>
              <a:rPr lang="en-GB" b="1" i="1" u="sng" err="1">
                <a:solidFill>
                  <a:srgbClr val="FFFFFF"/>
                </a:solidFill>
              </a:rPr>
              <a:t>не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err="1">
                <a:solidFill>
                  <a:srgbClr val="FFFFFF"/>
                </a:solidFill>
              </a:rPr>
              <a:t>имеет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err="1">
                <a:solidFill>
                  <a:srgbClr val="FFFFFF"/>
                </a:solidFill>
              </a:rPr>
              <a:t>права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err="1">
                <a:solidFill>
                  <a:srgbClr val="FFFFFF"/>
                </a:solidFill>
              </a:rPr>
              <a:t>трудиться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err="1">
                <a:solidFill>
                  <a:srgbClr val="FFFFFF"/>
                </a:solidFill>
              </a:rPr>
              <a:t>по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err="1">
                <a:solidFill>
                  <a:srgbClr val="FFFFFF"/>
                </a:solidFill>
              </a:rPr>
              <a:t>причине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err="1">
                <a:solidFill>
                  <a:srgbClr val="FFFFFF"/>
                </a:solidFill>
              </a:rPr>
              <a:t>своего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err="1">
                <a:solidFill>
                  <a:srgbClr val="FFFFFF"/>
                </a:solidFill>
              </a:rPr>
              <a:t>статуса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err="1">
                <a:solidFill>
                  <a:srgbClr val="FFFFFF"/>
                </a:solidFill>
              </a:rPr>
              <a:t>иммигранта</a:t>
            </a:r>
            <a:r>
              <a:rPr lang="en-GB" b="1" dirty="0">
                <a:solidFill>
                  <a:srgbClr val="FFFFFF"/>
                </a:solidFill>
              </a:rPr>
              <a:t>, а </a:t>
            </a:r>
            <a:r>
              <a:rPr lang="en-GB" b="1" err="1">
                <a:solidFill>
                  <a:srgbClr val="FFFFFF"/>
                </a:solidFill>
              </a:rPr>
              <a:t>также</a:t>
            </a:r>
            <a:endParaRPr lang="en-GB" err="1"/>
          </a:p>
          <a:p>
            <a:pPr indent="0">
              <a:buNone/>
            </a:pP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endParaRPr lang="en-US" dirty="0"/>
          </a:p>
          <a:p>
            <a:pPr indent="0" algn="just">
              <a:buNone/>
            </a:pPr>
            <a:r>
              <a:rPr lang="en-GB" b="1" dirty="0">
                <a:solidFill>
                  <a:srgbClr val="FFFFFF"/>
                </a:solidFill>
              </a:rPr>
              <a:t>(b) в </a:t>
            </a:r>
            <a:r>
              <a:rPr lang="en-GB" b="1" dirty="0" err="1">
                <a:solidFill>
                  <a:srgbClr val="FFFFFF"/>
                </a:solidFill>
              </a:rPr>
              <a:t>это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>
                <a:solidFill>
                  <a:srgbClr val="FFFFFF"/>
                </a:solidFill>
              </a:rPr>
              <a:t>время</a:t>
            </a:r>
            <a:r>
              <a:rPr lang="en-GB" b="1" dirty="0">
                <a:solidFill>
                  <a:srgbClr val="FFFFFF"/>
                </a:solidFill>
              </a:rPr>
              <a:t> Л </a:t>
            </a:r>
            <a:r>
              <a:rPr lang="en-GB" b="1" i="1" u="sng" dirty="0" err="1">
                <a:solidFill>
                  <a:srgbClr val="FFFFFF"/>
                </a:solidFill>
              </a:rPr>
              <a:t>знает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или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имеет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обоснованные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основания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полагать</a:t>
            </a:r>
            <a:r>
              <a:rPr lang="en-GB" b="1" i="1" u="sng" dirty="0">
                <a:solidFill>
                  <a:srgbClr val="FFFFFF"/>
                </a:solidFill>
              </a:rPr>
              <a:t>, </a:t>
            </a:r>
            <a:r>
              <a:rPr lang="en-GB" b="1" i="1" u="sng" dirty="0" err="1">
                <a:solidFill>
                  <a:srgbClr val="FFFFFF"/>
                </a:solidFill>
              </a:rPr>
              <a:t>что</a:t>
            </a:r>
            <a:r>
              <a:rPr lang="en-GB" b="1" i="1" u="sng" dirty="0">
                <a:solidFill>
                  <a:srgbClr val="FFFFFF"/>
                </a:solidFill>
              </a:rPr>
              <a:t> Л </a:t>
            </a:r>
            <a:r>
              <a:rPr lang="en-GB" b="1" i="1" u="sng" dirty="0" err="1">
                <a:solidFill>
                  <a:srgbClr val="FFFFFF"/>
                </a:solidFill>
              </a:rPr>
              <a:t>не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имеет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права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трудиться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по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причине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своего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статуса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иммигранта</a:t>
            </a:r>
            <a:r>
              <a:rPr lang="en-GB" b="1" i="1" dirty="0">
                <a:solidFill>
                  <a:srgbClr val="FFFFFF"/>
                </a:solidFill>
              </a:rPr>
              <a:t>.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6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64035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just">
              <a:buNone/>
            </a:pPr>
            <a:endParaRPr lang="en-GB" b="1" dirty="0">
              <a:solidFill>
                <a:srgbClr val="FFFFFF"/>
              </a:solidFill>
            </a:endParaRPr>
          </a:p>
          <a:p>
            <a:pPr algn="just">
              <a:buNone/>
            </a:pPr>
            <a:r>
              <a:rPr lang="en-GB" b="1" dirty="0">
                <a:solidFill>
                  <a:srgbClr val="FFFFFF"/>
                </a:solidFill>
              </a:rPr>
              <a:t>(2) </a:t>
            </a:r>
            <a:r>
              <a:rPr lang="en-GB" b="1" dirty="0" err="1">
                <a:solidFill>
                  <a:srgbClr val="FFFFFF"/>
                </a:solidFill>
              </a:rPr>
              <a:t>Для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>
                <a:solidFill>
                  <a:srgbClr val="FFFFFF"/>
                </a:solidFill>
              </a:rPr>
              <a:t>целей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>
                <a:solidFill>
                  <a:srgbClr val="FFFFFF"/>
                </a:solidFill>
              </a:rPr>
              <a:t>подпункта</a:t>
            </a:r>
            <a:r>
              <a:rPr lang="en-GB" b="1" dirty="0">
                <a:solidFill>
                  <a:srgbClr val="FFFFFF"/>
                </a:solidFill>
              </a:rPr>
              <a:t> </a:t>
            </a:r>
            <a:r>
              <a:rPr lang="en-GB" b="1" u="sng" dirty="0">
                <a:solidFill>
                  <a:srgbClr val="FFFFFF"/>
                </a:solidFill>
                <a:hlinkClick r:id="rId2"/>
              </a:rPr>
              <a:t>(1)</a:t>
            </a:r>
            <a:r>
              <a:rPr lang="en-GB" b="1" u="sng" dirty="0">
                <a:solidFill>
                  <a:srgbClr val="FFFFFF"/>
                </a:solidFill>
              </a:rPr>
              <a:t>  </a:t>
            </a:r>
            <a:r>
              <a:rPr lang="en-GB" b="1" i="1" u="sng" dirty="0" err="1">
                <a:solidFill>
                  <a:srgbClr val="FFFFFF"/>
                </a:solidFill>
              </a:rPr>
              <a:t>лицо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не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имеет</a:t>
            </a:r>
            <a:r>
              <a:rPr lang="en-GB" b="1" i="1" dirty="0">
                <a:solidFill>
                  <a:srgbClr val="FFFFFF"/>
                </a:solidFill>
              </a:rPr>
              <a:t> </a:t>
            </a:r>
            <a:r>
              <a:rPr lang="en-GB" b="1" dirty="0" err="1">
                <a:solidFill>
                  <a:srgbClr val="FFFFFF"/>
                </a:solidFill>
              </a:rPr>
              <a:t>права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>
                <a:solidFill>
                  <a:srgbClr val="FFFFFF"/>
                </a:solidFill>
              </a:rPr>
              <a:t>трудиться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>
                <a:solidFill>
                  <a:srgbClr val="FFFFFF"/>
                </a:solidFill>
              </a:rPr>
              <a:t>по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>
                <a:solidFill>
                  <a:srgbClr val="FFFFFF"/>
                </a:solidFill>
              </a:rPr>
              <a:t>причине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>
                <a:solidFill>
                  <a:srgbClr val="FFFFFF"/>
                </a:solidFill>
              </a:rPr>
              <a:t>своего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>
                <a:solidFill>
                  <a:srgbClr val="FFFFFF"/>
                </a:solidFill>
              </a:rPr>
              <a:t>статуса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>
                <a:solidFill>
                  <a:srgbClr val="FFFFFF"/>
                </a:solidFill>
              </a:rPr>
              <a:t>иммигранта</a:t>
            </a:r>
            <a:r>
              <a:rPr lang="en-GB" b="1" dirty="0">
                <a:solidFill>
                  <a:srgbClr val="FFFFFF"/>
                </a:solidFill>
              </a:rPr>
              <a:t>, </a:t>
            </a:r>
            <a:r>
              <a:rPr lang="en-GB" b="1" dirty="0" err="1">
                <a:solidFill>
                  <a:srgbClr val="FFFFFF"/>
                </a:solidFill>
              </a:rPr>
              <a:t>если</a:t>
            </a:r>
            <a:r>
              <a:rPr lang="en-GB" b="1" dirty="0">
                <a:solidFill>
                  <a:srgbClr val="FFFFFF"/>
                </a:solidFill>
              </a:rPr>
              <a:t>:</a:t>
            </a:r>
            <a:endParaRPr lang="en-GB" dirty="0">
              <a:solidFill>
                <a:srgbClr val="FFFFFF"/>
              </a:solidFill>
            </a:endParaRPr>
          </a:p>
          <a:p>
            <a:pPr algn="just">
              <a:buNone/>
            </a:pP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endParaRPr lang="en-US" dirty="0"/>
          </a:p>
          <a:p>
            <a:pPr algn="just">
              <a:buNone/>
            </a:pPr>
            <a:r>
              <a:rPr lang="en-GB" b="1" dirty="0">
                <a:solidFill>
                  <a:srgbClr val="FFFFFF"/>
                </a:solidFill>
              </a:rPr>
              <a:t>(a) </a:t>
            </a:r>
            <a:r>
              <a:rPr lang="en-GB" b="1" dirty="0" err="1">
                <a:solidFill>
                  <a:srgbClr val="FFFFFF"/>
                </a:solidFill>
              </a:rPr>
              <a:t>лицо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не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получило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разрешения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въехать</a:t>
            </a:r>
            <a:r>
              <a:rPr lang="en-GB" b="1" i="1" u="sng" dirty="0">
                <a:solidFill>
                  <a:srgbClr val="FFFFFF"/>
                </a:solidFill>
              </a:rPr>
              <a:t> в </a:t>
            </a:r>
            <a:r>
              <a:rPr lang="en-GB" b="1" i="1" u="sng" dirty="0" err="1">
                <a:solidFill>
                  <a:srgbClr val="FFFFFF"/>
                </a:solidFill>
              </a:rPr>
              <a:t>Великобританию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или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оставаться</a:t>
            </a:r>
            <a:r>
              <a:rPr lang="en-GB" b="1" i="1" u="sng" dirty="0">
                <a:solidFill>
                  <a:srgbClr val="FFFFFF"/>
                </a:solidFill>
              </a:rPr>
              <a:t> в </a:t>
            </a:r>
            <a:r>
              <a:rPr lang="en-GB" b="1" i="1" u="sng" dirty="0" err="1">
                <a:solidFill>
                  <a:srgbClr val="FFFFFF"/>
                </a:solidFill>
              </a:rPr>
              <a:t>Великобритании</a:t>
            </a:r>
            <a:r>
              <a:rPr lang="en-GB" b="1" dirty="0">
                <a:solidFill>
                  <a:srgbClr val="FFFFFF"/>
                </a:solidFill>
              </a:rPr>
              <a:t>, </a:t>
            </a:r>
            <a:r>
              <a:rPr lang="en-GB" b="1" i="1" u="sng" dirty="0" err="1">
                <a:solidFill>
                  <a:srgbClr val="FFFFFF"/>
                </a:solidFill>
              </a:rPr>
              <a:t>либо</a:t>
            </a:r>
            <a:endParaRPr lang="en-GB" dirty="0" err="1">
              <a:solidFill>
                <a:srgbClr val="FFFFFF"/>
              </a:solidFill>
            </a:endParaRPr>
          </a:p>
          <a:p>
            <a:pPr algn="just">
              <a:buNone/>
            </a:pP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endParaRPr lang="en-US" dirty="0"/>
          </a:p>
          <a:p>
            <a:pPr algn="just">
              <a:buNone/>
            </a:pPr>
            <a:r>
              <a:rPr lang="en-GB" b="1" dirty="0">
                <a:solidFill>
                  <a:srgbClr val="FFFFFF"/>
                </a:solidFill>
              </a:rPr>
              <a:t>(b) </a:t>
            </a:r>
            <a:r>
              <a:rPr lang="en-GB" b="1" dirty="0" err="1">
                <a:solidFill>
                  <a:srgbClr val="FFFFFF"/>
                </a:solidFill>
              </a:rPr>
              <a:t>разрешение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лицу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въехать</a:t>
            </a:r>
            <a:r>
              <a:rPr lang="en-GB" b="1" i="1" u="sng" dirty="0">
                <a:solidFill>
                  <a:srgbClr val="FFFFFF"/>
                </a:solidFill>
              </a:rPr>
              <a:t> в </a:t>
            </a:r>
            <a:r>
              <a:rPr lang="en-GB" b="1" i="1" u="sng" dirty="0" err="1">
                <a:solidFill>
                  <a:srgbClr val="FFFFFF"/>
                </a:solidFill>
              </a:rPr>
              <a:t>Великобританию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или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остаться</a:t>
            </a:r>
            <a:r>
              <a:rPr lang="en-GB" b="1" i="1" u="sng" dirty="0">
                <a:solidFill>
                  <a:srgbClr val="FFFFFF"/>
                </a:solidFill>
              </a:rPr>
              <a:t> в </a:t>
            </a:r>
            <a:r>
              <a:rPr lang="en-GB" b="1" i="1" u="sng" dirty="0" err="1">
                <a:solidFill>
                  <a:srgbClr val="FFFFFF"/>
                </a:solidFill>
              </a:rPr>
              <a:t>Великобритании</a:t>
            </a:r>
            <a:r>
              <a:rPr lang="en-GB" b="1" i="1" u="sng" dirty="0">
                <a:solidFill>
                  <a:srgbClr val="FFFFFF"/>
                </a:solidFill>
              </a:rPr>
              <a:t>:</a:t>
            </a:r>
            <a:endParaRPr lang="en-GB" dirty="0">
              <a:solidFill>
                <a:srgbClr val="FFFFFF"/>
              </a:solidFill>
            </a:endParaRPr>
          </a:p>
          <a:p>
            <a:pPr algn="just">
              <a:buNone/>
            </a:pPr>
            <a:r>
              <a:rPr lang="en-GB" b="1" dirty="0">
                <a:solidFill>
                  <a:srgbClr val="FFFFFF"/>
                </a:solidFill>
              </a:rPr>
              <a:t>(</a:t>
            </a:r>
            <a:r>
              <a:rPr lang="en-GB" b="1" dirty="0" err="1">
                <a:solidFill>
                  <a:srgbClr val="FFFFFF"/>
                </a:solidFill>
              </a:rPr>
              <a:t>i</a:t>
            </a:r>
            <a:r>
              <a:rPr lang="en-GB" b="1" dirty="0">
                <a:solidFill>
                  <a:srgbClr val="FFFFFF"/>
                </a:solidFill>
              </a:rPr>
              <a:t>) </a:t>
            </a:r>
            <a:r>
              <a:rPr lang="en-GB" b="1" i="1" u="sng" dirty="0" err="1">
                <a:solidFill>
                  <a:srgbClr val="FFFFFF"/>
                </a:solidFill>
              </a:rPr>
              <a:t>недействительно</a:t>
            </a:r>
            <a:r>
              <a:rPr lang="en-GB" b="1" dirty="0">
                <a:solidFill>
                  <a:srgbClr val="FFFFFF"/>
                </a:solidFill>
              </a:rPr>
              <a:t>,</a:t>
            </a:r>
            <a:endParaRPr lang="en-GB">
              <a:solidFill>
                <a:srgbClr val="FFFFFF"/>
              </a:solidFill>
            </a:endParaRPr>
          </a:p>
          <a:p>
            <a:pPr algn="just">
              <a:buNone/>
            </a:pPr>
            <a:r>
              <a:rPr lang="en-GB" b="1" dirty="0">
                <a:solidFill>
                  <a:srgbClr val="FFFFFF"/>
                </a:solidFill>
              </a:rPr>
              <a:t>(ii) </a:t>
            </a:r>
            <a:r>
              <a:rPr lang="en-GB" b="1" i="1" u="sng" dirty="0" err="1">
                <a:solidFill>
                  <a:srgbClr val="FFFFFF"/>
                </a:solidFill>
              </a:rPr>
              <a:t>утратило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силу</a:t>
            </a:r>
            <a:r>
              <a:rPr lang="en-GB" b="1" i="1" dirty="0">
                <a:solidFill>
                  <a:srgbClr val="FFFFFF"/>
                </a:solidFill>
              </a:rPr>
              <a:t> </a:t>
            </a:r>
            <a:r>
              <a:rPr lang="en-GB" b="1" dirty="0">
                <a:solidFill>
                  <a:srgbClr val="FFFFFF"/>
                </a:solidFill>
              </a:rPr>
              <a:t>(</a:t>
            </a:r>
            <a:r>
              <a:rPr lang="en-GB" b="1" dirty="0" err="1">
                <a:solidFill>
                  <a:srgbClr val="FFFFFF"/>
                </a:solidFill>
              </a:rPr>
              <a:t>по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>
                <a:solidFill>
                  <a:srgbClr val="FFFFFF"/>
                </a:solidFill>
              </a:rPr>
              <a:t>причине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>
                <a:solidFill>
                  <a:srgbClr val="FFFFFF"/>
                </a:solidFill>
              </a:rPr>
              <a:t>ограничения</a:t>
            </a:r>
            <a:r>
              <a:rPr lang="en-GB" b="1" dirty="0">
                <a:solidFill>
                  <a:srgbClr val="FFFFFF"/>
                </a:solidFill>
              </a:rPr>
              <a:t>, </a:t>
            </a:r>
            <a:r>
              <a:rPr lang="en-GB" b="1" dirty="0" err="1">
                <a:solidFill>
                  <a:srgbClr val="FFFFFF"/>
                </a:solidFill>
              </a:rPr>
              <a:t>отзыва</a:t>
            </a:r>
            <a:r>
              <a:rPr lang="en-GB" b="1" dirty="0">
                <a:solidFill>
                  <a:srgbClr val="FFFFFF"/>
                </a:solidFill>
              </a:rPr>
              <a:t>, </a:t>
            </a:r>
            <a:r>
              <a:rPr lang="en-GB" b="1" dirty="0" err="1">
                <a:solidFill>
                  <a:srgbClr val="FFFFFF"/>
                </a:solidFill>
              </a:rPr>
              <a:t>отмены</a:t>
            </a:r>
            <a:r>
              <a:rPr lang="en-GB" b="1" dirty="0">
                <a:solidFill>
                  <a:srgbClr val="FFFFFF"/>
                </a:solidFill>
              </a:rPr>
              <a:t>, </a:t>
            </a:r>
            <a:r>
              <a:rPr lang="en-GB" b="1" dirty="0" err="1">
                <a:solidFill>
                  <a:srgbClr val="FFFFFF"/>
                </a:solidFill>
              </a:rPr>
              <a:t>истечения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>
                <a:solidFill>
                  <a:srgbClr val="FFFFFF"/>
                </a:solidFill>
              </a:rPr>
              <a:t>срока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>
                <a:solidFill>
                  <a:srgbClr val="FFFFFF"/>
                </a:solidFill>
              </a:rPr>
              <a:t>или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>
                <a:solidFill>
                  <a:srgbClr val="FFFFFF"/>
                </a:solidFill>
              </a:rPr>
              <a:t>по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>
                <a:solidFill>
                  <a:srgbClr val="FFFFFF"/>
                </a:solidFill>
              </a:rPr>
              <a:t>иной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>
                <a:solidFill>
                  <a:srgbClr val="FFFFFF"/>
                </a:solidFill>
              </a:rPr>
              <a:t>причине</a:t>
            </a:r>
            <a:r>
              <a:rPr lang="en-GB" b="1" dirty="0">
                <a:solidFill>
                  <a:srgbClr val="FFFFFF"/>
                </a:solidFill>
              </a:rPr>
              <a:t>), </a:t>
            </a:r>
            <a:r>
              <a:rPr lang="en-GB" b="1" dirty="0" err="1">
                <a:solidFill>
                  <a:srgbClr val="FFFFFF"/>
                </a:solidFill>
              </a:rPr>
              <a:t>либо</a:t>
            </a:r>
            <a:endParaRPr lang="en-GB" dirty="0" err="1">
              <a:solidFill>
                <a:srgbClr val="FFFFFF"/>
              </a:solidFill>
            </a:endParaRPr>
          </a:p>
          <a:p>
            <a:pPr algn="just">
              <a:buNone/>
            </a:pPr>
            <a:r>
              <a:rPr lang="en-GB" b="1" dirty="0">
                <a:solidFill>
                  <a:srgbClr val="FFFFFF"/>
                </a:solidFill>
              </a:rPr>
              <a:t>(iii) </a:t>
            </a:r>
            <a:r>
              <a:rPr lang="en-GB" b="1" i="1" u="sng" dirty="0" err="1">
                <a:solidFill>
                  <a:srgbClr val="FFFFFF"/>
                </a:solidFill>
              </a:rPr>
              <a:t>подчиняется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условию</a:t>
            </a:r>
            <a:r>
              <a:rPr lang="en-GB" b="1" i="1" u="sng" dirty="0">
                <a:solidFill>
                  <a:srgbClr val="FFFFFF"/>
                </a:solidFill>
              </a:rPr>
              <a:t>, </a:t>
            </a:r>
            <a:r>
              <a:rPr lang="en-GB" b="1" i="1" u="sng" dirty="0" err="1">
                <a:solidFill>
                  <a:srgbClr val="FFFFFF"/>
                </a:solidFill>
              </a:rPr>
              <a:t>которое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препятствует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осуществлению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лицом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трудовой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деятельности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соответствующего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рода</a:t>
            </a:r>
            <a:r>
              <a:rPr lang="en-GB" b="1" dirty="0">
                <a:solidFill>
                  <a:srgbClr val="FFFFFF"/>
                </a:solidFill>
              </a:rPr>
              <a:t>.</a:t>
            </a:r>
            <a:endParaRPr lang="en-GB" dirty="0">
              <a:solidFill>
                <a:srgbClr val="FFFFFF"/>
              </a:solidFill>
            </a:endParaRPr>
          </a:p>
          <a:p>
            <a:pPr algn="just">
              <a:buNone/>
            </a:pPr>
            <a:endParaRPr lang="en-GB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7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64035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just"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n-GB" b="1" dirty="0">
                <a:solidFill>
                  <a:srgbClr val="FFFFFF"/>
                </a:solidFill>
              </a:rPr>
              <a:t>(3) </a:t>
            </a:r>
            <a:r>
              <a:rPr lang="en-GB" b="1" dirty="0" err="1">
                <a:solidFill>
                  <a:srgbClr val="FFFFFF"/>
                </a:solidFill>
              </a:rPr>
              <a:t>На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>
                <a:solidFill>
                  <a:srgbClr val="FFFFFF"/>
                </a:solidFill>
              </a:rPr>
              <a:t>лицо</a:t>
            </a:r>
            <a:r>
              <a:rPr lang="en-GB" b="1" dirty="0">
                <a:solidFill>
                  <a:srgbClr val="FFFFFF"/>
                </a:solidFill>
              </a:rPr>
              <a:t>, </a:t>
            </a:r>
            <a:r>
              <a:rPr lang="en-GB" b="1" dirty="0" err="1">
                <a:solidFill>
                  <a:srgbClr val="FFFFFF"/>
                </a:solidFill>
              </a:rPr>
              <a:t>совершившее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>
                <a:solidFill>
                  <a:srgbClr val="FFFFFF"/>
                </a:solidFill>
              </a:rPr>
              <a:t>правонарушение</a:t>
            </a:r>
            <a:r>
              <a:rPr lang="en-GB" b="1" dirty="0">
                <a:solidFill>
                  <a:srgbClr val="FFFFFF"/>
                </a:solidFill>
              </a:rPr>
              <a:t>, </a:t>
            </a:r>
            <a:r>
              <a:rPr lang="en-GB" b="1" dirty="0" err="1">
                <a:solidFill>
                  <a:srgbClr val="FFFFFF"/>
                </a:solidFill>
              </a:rPr>
              <a:t>указанное</a:t>
            </a:r>
            <a:r>
              <a:rPr lang="en-GB" b="1" dirty="0">
                <a:solidFill>
                  <a:srgbClr val="FFFFFF"/>
                </a:solidFill>
              </a:rPr>
              <a:t> в </a:t>
            </a:r>
            <a:r>
              <a:rPr lang="en-GB" b="1" dirty="0" err="1">
                <a:solidFill>
                  <a:srgbClr val="FFFFFF"/>
                </a:solidFill>
              </a:rPr>
              <a:t>подпункте</a:t>
            </a:r>
            <a:r>
              <a:rPr lang="en-GB" b="1" dirty="0">
                <a:solidFill>
                  <a:srgbClr val="FFFFFF"/>
                </a:solidFill>
              </a:rPr>
              <a:t> </a:t>
            </a:r>
            <a:r>
              <a:rPr lang="en-GB" b="1" u="sng" dirty="0">
                <a:solidFill>
                  <a:srgbClr val="FFFFFF"/>
                </a:solidFill>
                <a:hlinkClick r:id="rId2"/>
              </a:rPr>
              <a:t>(1)</a:t>
            </a:r>
            <a:r>
              <a:rPr lang="en-GB" b="1" u="sng" dirty="0">
                <a:solidFill>
                  <a:srgbClr val="FFFFFF"/>
                </a:solidFill>
              </a:rPr>
              <a:t>, </a:t>
            </a:r>
            <a:r>
              <a:rPr lang="en-GB" b="1" u="sng" dirty="0" err="1">
                <a:solidFill>
                  <a:srgbClr val="FFFFFF"/>
                </a:solidFill>
              </a:rPr>
              <a:t>накладывается</a:t>
            </a:r>
            <a:r>
              <a:rPr lang="en-GB" b="1" u="sng" dirty="0">
                <a:solidFill>
                  <a:srgbClr val="FFFFFF"/>
                </a:solidFill>
              </a:rPr>
              <a:t> </a:t>
            </a:r>
            <a:r>
              <a:rPr lang="en-GB" b="1" u="sng" dirty="0" err="1">
                <a:solidFill>
                  <a:srgbClr val="FFFFFF"/>
                </a:solidFill>
              </a:rPr>
              <a:t>следующее</a:t>
            </a:r>
            <a:r>
              <a:rPr lang="en-GB" b="1" u="sng" dirty="0">
                <a:solidFill>
                  <a:srgbClr val="FFFFFF"/>
                </a:solidFill>
              </a:rPr>
              <a:t> </a:t>
            </a:r>
            <a:r>
              <a:rPr lang="en-GB" b="1" u="sng" dirty="0" err="1">
                <a:solidFill>
                  <a:srgbClr val="FFFFFF"/>
                </a:solidFill>
              </a:rPr>
              <a:t>совокупное</a:t>
            </a:r>
            <a:r>
              <a:rPr lang="en-GB" b="1" u="sng" dirty="0">
                <a:solidFill>
                  <a:srgbClr val="FFFFFF"/>
                </a:solidFill>
              </a:rPr>
              <a:t> </a:t>
            </a:r>
            <a:r>
              <a:rPr lang="en-GB" b="1" u="sng" dirty="0" err="1">
                <a:solidFill>
                  <a:srgbClr val="FFFFFF"/>
                </a:solidFill>
              </a:rPr>
              <a:t>наказание</a:t>
            </a:r>
            <a:r>
              <a:rPr lang="en-GB" b="1" u="sng" dirty="0">
                <a:solidFill>
                  <a:srgbClr val="FFFFFF"/>
                </a:solidFill>
              </a:rPr>
              <a:t>:</a:t>
            </a:r>
            <a:endParaRPr lang="en-GB" dirty="0"/>
          </a:p>
          <a:p>
            <a:pPr>
              <a:buNone/>
            </a:pP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endParaRPr lang="en-US" dirty="0"/>
          </a:p>
          <a:p>
            <a:pPr algn="just">
              <a:buNone/>
            </a:pPr>
            <a:r>
              <a:rPr lang="en-GB" b="1" dirty="0">
                <a:solidFill>
                  <a:srgbClr val="FFFFFF"/>
                </a:solidFill>
              </a:rPr>
              <a:t>(a) в </a:t>
            </a:r>
            <a:r>
              <a:rPr lang="en-GB" b="1" dirty="0" err="1">
                <a:solidFill>
                  <a:srgbClr val="FFFFFF"/>
                </a:solidFill>
              </a:rPr>
              <a:t>Англии</a:t>
            </a:r>
            <a:r>
              <a:rPr lang="en-GB" b="1" dirty="0">
                <a:solidFill>
                  <a:srgbClr val="FFFFFF"/>
                </a:solidFill>
              </a:rPr>
              <a:t> и </a:t>
            </a:r>
            <a:r>
              <a:rPr lang="en-GB" b="1" dirty="0" err="1">
                <a:solidFill>
                  <a:srgbClr val="FFFFFF"/>
                </a:solidFill>
              </a:rPr>
              <a:t>Уэльсе</a:t>
            </a:r>
            <a:r>
              <a:rPr lang="en-GB" b="1" dirty="0">
                <a:solidFill>
                  <a:srgbClr val="FFFFFF"/>
                </a:solidFill>
              </a:rPr>
              <a:t>: </a:t>
            </a:r>
            <a:r>
              <a:rPr lang="en-GB" b="1" i="1" u="sng" dirty="0" err="1">
                <a:solidFill>
                  <a:srgbClr val="FFFFFF"/>
                </a:solidFill>
              </a:rPr>
              <a:t>тюремное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заключение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на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срок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не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более</a:t>
            </a:r>
            <a:r>
              <a:rPr lang="en-GB" b="1" i="1" u="sng" dirty="0">
                <a:solidFill>
                  <a:srgbClr val="FFFFFF"/>
                </a:solidFill>
              </a:rPr>
              <a:t> 51 </a:t>
            </a:r>
            <a:r>
              <a:rPr lang="en-GB" b="1" i="1" u="sng" dirty="0" err="1">
                <a:solidFill>
                  <a:srgbClr val="FFFFFF"/>
                </a:solidFill>
              </a:rPr>
              <a:t>недель</a:t>
            </a:r>
            <a:r>
              <a:rPr lang="en-GB" b="1" i="1" u="sng" dirty="0">
                <a:solidFill>
                  <a:srgbClr val="FFFFFF"/>
                </a:solidFill>
              </a:rPr>
              <a:t> и/</a:t>
            </a:r>
            <a:r>
              <a:rPr lang="en-GB" b="1" i="1" u="sng" dirty="0" err="1">
                <a:solidFill>
                  <a:srgbClr val="FFFFFF"/>
                </a:solidFill>
              </a:rPr>
              <a:t>или</a:t>
            </a:r>
            <a:r>
              <a:rPr lang="en-GB" b="1" i="1" u="sng" dirty="0">
                <a:solidFill>
                  <a:srgbClr val="FFFFFF"/>
                </a:solidFill>
              </a:rPr>
              <a:t> </a:t>
            </a:r>
            <a:r>
              <a:rPr lang="en-GB" b="1" i="1" u="sng" dirty="0" err="1">
                <a:solidFill>
                  <a:srgbClr val="FFFFFF"/>
                </a:solidFill>
              </a:rPr>
              <a:t>штраф</a:t>
            </a:r>
            <a:r>
              <a:rPr lang="en-GB" b="1" i="1" u="sng" dirty="0">
                <a:solidFill>
                  <a:srgbClr val="FFFFFF"/>
                </a:solidFill>
              </a:rPr>
              <a:t>,</a:t>
            </a:r>
            <a:endParaRPr lang="en-GB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endParaRPr lang="en-US" dirty="0"/>
          </a:p>
          <a:p>
            <a:pPr algn="just">
              <a:buNone/>
            </a:pPr>
            <a:r>
              <a:rPr lang="en-GB" b="1" dirty="0">
                <a:solidFill>
                  <a:srgbClr val="FFFFFF"/>
                </a:solidFill>
              </a:rPr>
              <a:t>(b) в </a:t>
            </a:r>
            <a:r>
              <a:rPr lang="en-GB" b="1" dirty="0" err="1">
                <a:solidFill>
                  <a:srgbClr val="FFFFFF"/>
                </a:solidFill>
              </a:rPr>
              <a:t>Шотландии</a:t>
            </a:r>
            <a:r>
              <a:rPr lang="en-GB" b="1" dirty="0">
                <a:solidFill>
                  <a:srgbClr val="FFFFFF"/>
                </a:solidFill>
              </a:rPr>
              <a:t> и </a:t>
            </a:r>
            <a:r>
              <a:rPr lang="en-GB" b="1" dirty="0" err="1">
                <a:solidFill>
                  <a:srgbClr val="FFFFFF"/>
                </a:solidFill>
              </a:rPr>
              <a:t>Северной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>
                <a:solidFill>
                  <a:srgbClr val="FFFFFF"/>
                </a:solidFill>
              </a:rPr>
              <a:t>Ирландии</a:t>
            </a:r>
            <a:r>
              <a:rPr lang="en-GB" b="1" dirty="0">
                <a:solidFill>
                  <a:srgbClr val="FFFFFF"/>
                </a:solidFill>
              </a:rPr>
              <a:t>: </a:t>
            </a:r>
            <a:r>
              <a:rPr lang="en-GB" b="1" dirty="0" err="1">
                <a:solidFill>
                  <a:srgbClr val="FFFFFF"/>
                </a:solidFill>
              </a:rPr>
              <a:t>тюремное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>
                <a:solidFill>
                  <a:srgbClr val="FFFFFF"/>
                </a:solidFill>
              </a:rPr>
              <a:t>заключение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>
                <a:solidFill>
                  <a:srgbClr val="FFFFFF"/>
                </a:solidFill>
              </a:rPr>
              <a:t>на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>
                <a:solidFill>
                  <a:srgbClr val="FFFFFF"/>
                </a:solidFill>
              </a:rPr>
              <a:t>срок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>
                <a:solidFill>
                  <a:srgbClr val="FFFFFF"/>
                </a:solidFill>
              </a:rPr>
              <a:t>не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>
                <a:solidFill>
                  <a:srgbClr val="FFFFFF"/>
                </a:solidFill>
              </a:rPr>
              <a:t>более</a:t>
            </a:r>
            <a:r>
              <a:rPr lang="en-GB" b="1" dirty="0">
                <a:solidFill>
                  <a:srgbClr val="FFFFFF"/>
                </a:solidFill>
              </a:rPr>
              <a:t> 6 </a:t>
            </a:r>
            <a:r>
              <a:rPr lang="en-GB" b="1" dirty="0" err="1">
                <a:solidFill>
                  <a:srgbClr val="FFFFFF"/>
                </a:solidFill>
              </a:rPr>
              <a:t>месяцев</a:t>
            </a:r>
            <a:r>
              <a:rPr lang="en-GB" b="1" dirty="0">
                <a:solidFill>
                  <a:srgbClr val="FFFFFF"/>
                </a:solidFill>
              </a:rPr>
              <a:t> и/</a:t>
            </a:r>
            <a:r>
              <a:rPr lang="en-GB" b="1" dirty="0" err="1">
                <a:solidFill>
                  <a:srgbClr val="FFFFFF"/>
                </a:solidFill>
              </a:rPr>
              <a:t>или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>
                <a:solidFill>
                  <a:srgbClr val="FFFFFF"/>
                </a:solidFill>
              </a:rPr>
              <a:t>штраф</a:t>
            </a:r>
            <a:r>
              <a:rPr lang="en-GB" b="1" dirty="0">
                <a:solidFill>
                  <a:srgbClr val="FFFFFF"/>
                </a:solidFill>
              </a:rPr>
              <a:t> в </a:t>
            </a:r>
            <a:r>
              <a:rPr lang="en-GB" b="1" dirty="0" err="1">
                <a:solidFill>
                  <a:srgbClr val="FFFFFF"/>
                </a:solidFill>
              </a:rPr>
              <a:t>размере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>
                <a:solidFill>
                  <a:srgbClr val="FFFFFF"/>
                </a:solidFill>
              </a:rPr>
              <a:t>не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>
                <a:solidFill>
                  <a:srgbClr val="FFFFFF"/>
                </a:solidFill>
              </a:rPr>
              <a:t>более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>
                <a:solidFill>
                  <a:srgbClr val="FFFFFF"/>
                </a:solidFill>
              </a:rPr>
              <a:t>уровня</a:t>
            </a:r>
            <a:r>
              <a:rPr lang="en-GB" b="1" dirty="0">
                <a:solidFill>
                  <a:srgbClr val="FFFFFF"/>
                </a:solidFill>
              </a:rPr>
              <a:t> 5 </a:t>
            </a:r>
            <a:r>
              <a:rPr lang="en-GB" b="1" dirty="0" err="1">
                <a:solidFill>
                  <a:srgbClr val="FFFFFF"/>
                </a:solidFill>
              </a:rPr>
              <a:t>по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>
                <a:solidFill>
                  <a:srgbClr val="FFFFFF"/>
                </a:solidFill>
              </a:rPr>
              <a:t>стандартной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>
                <a:solidFill>
                  <a:srgbClr val="FFFFFF"/>
                </a:solidFill>
              </a:rPr>
              <a:t>шкале</a:t>
            </a:r>
            <a:r>
              <a:rPr lang="en-GB" b="1" dirty="0">
                <a:solidFill>
                  <a:srgbClr val="FFFFFF"/>
                </a:solidFill>
              </a:rPr>
              <a:t>.</a:t>
            </a:r>
            <a:endParaRPr lang="en-GB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endParaRPr lang="en-US" dirty="0"/>
          </a:p>
          <a:p>
            <a:pPr algn="just"/>
            <a:r>
              <a:rPr lang="en-GB" b="1" dirty="0" err="1">
                <a:solidFill>
                  <a:schemeClr val="tx1">
                    <a:lumMod val="95000"/>
                  </a:schemeClr>
                </a:solidFill>
              </a:rPr>
              <a:t>Другие</a:t>
            </a:r>
            <a:r>
              <a:rPr lang="en-GB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1">
                    <a:lumMod val="95000"/>
                  </a:schemeClr>
                </a:solidFill>
              </a:rPr>
              <a:t>части</a:t>
            </a:r>
            <a:r>
              <a:rPr lang="en-GB" b="1" dirty="0">
                <a:solidFill>
                  <a:schemeClr val="tx1">
                    <a:lumMod val="95000"/>
                  </a:schemeClr>
                </a:solidFill>
              </a:rPr>
              <a:t> п. 34 </a:t>
            </a:r>
            <a:r>
              <a:rPr lang="en-GB" b="1" dirty="0" err="1">
                <a:solidFill>
                  <a:schemeClr val="tx1">
                    <a:lumMod val="95000"/>
                  </a:schemeClr>
                </a:solidFill>
              </a:rPr>
              <a:t>допускают</a:t>
            </a:r>
            <a:r>
              <a:rPr lang="en-GB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1">
                    <a:lumMod val="95000"/>
                  </a:schemeClr>
                </a:solidFill>
              </a:rPr>
              <a:t>удержание</a:t>
            </a:r>
            <a:r>
              <a:rPr lang="en-GB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1">
                    <a:lumMod val="95000"/>
                  </a:schemeClr>
                </a:solidFill>
              </a:rPr>
              <a:t>из</a:t>
            </a:r>
            <a:r>
              <a:rPr lang="en-GB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1">
                    <a:lumMod val="95000"/>
                  </a:schemeClr>
                </a:solidFill>
              </a:rPr>
              <a:t>доходов</a:t>
            </a:r>
            <a:r>
              <a:rPr lang="en-GB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1">
                    <a:lumMod val="95000"/>
                  </a:schemeClr>
                </a:solidFill>
              </a:rPr>
              <a:t>согласно</a:t>
            </a:r>
            <a:r>
              <a:rPr lang="en-GB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1">
                    <a:lumMod val="95000"/>
                  </a:schemeClr>
                </a:solidFill>
              </a:rPr>
              <a:t>Закону</a:t>
            </a:r>
            <a:r>
              <a:rPr lang="en-GB" b="1" dirty="0">
                <a:solidFill>
                  <a:schemeClr val="tx1">
                    <a:lumMod val="95000"/>
                  </a:schemeClr>
                </a:solidFill>
              </a:rPr>
              <a:t> о </a:t>
            </a:r>
            <a:r>
              <a:rPr lang="en-GB" b="1" dirty="0" err="1">
                <a:solidFill>
                  <a:schemeClr val="tx1">
                    <a:lumMod val="95000"/>
                  </a:schemeClr>
                </a:solidFill>
              </a:rPr>
              <a:t>доходах</a:t>
            </a:r>
            <a:r>
              <a:rPr lang="en-GB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1">
                    <a:lumMod val="95000"/>
                  </a:schemeClr>
                </a:solidFill>
              </a:rPr>
              <a:t>от</a:t>
            </a:r>
            <a:r>
              <a:rPr lang="en-GB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1">
                    <a:lumMod val="95000"/>
                  </a:schemeClr>
                </a:solidFill>
              </a:rPr>
              <a:t>преступной</a:t>
            </a:r>
            <a:r>
              <a:rPr lang="en-GB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1">
                    <a:lumMod val="95000"/>
                  </a:schemeClr>
                </a:solidFill>
              </a:rPr>
              <a:t>деятельности</a:t>
            </a:r>
            <a:r>
              <a:rPr lang="en-GB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1">
                    <a:lumMod val="95000"/>
                  </a:schemeClr>
                </a:solidFill>
              </a:rPr>
              <a:t>от</a:t>
            </a:r>
            <a:r>
              <a:rPr lang="en-GB" b="1" dirty="0">
                <a:solidFill>
                  <a:schemeClr val="tx1">
                    <a:lumMod val="95000"/>
                  </a:schemeClr>
                </a:solidFill>
              </a:rPr>
              <a:t> 2002 г. (</a:t>
            </a:r>
            <a:r>
              <a:rPr lang="en-GB" b="1" dirty="0" err="1">
                <a:solidFill>
                  <a:schemeClr val="tx1">
                    <a:lumMod val="95000"/>
                  </a:schemeClr>
                </a:solidFill>
              </a:rPr>
              <a:t>однако</a:t>
            </a:r>
            <a:r>
              <a:rPr lang="en-GB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1">
                    <a:lumMod val="95000"/>
                  </a:schemeClr>
                </a:solidFill>
              </a:rPr>
              <a:t>суммы</a:t>
            </a:r>
            <a:r>
              <a:rPr lang="en-GB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1">
                    <a:lumMod val="95000"/>
                  </a:schemeClr>
                </a:solidFill>
              </a:rPr>
              <a:t>менее</a:t>
            </a:r>
            <a:r>
              <a:rPr lang="en-GB" b="1" dirty="0">
                <a:solidFill>
                  <a:schemeClr val="tx1">
                    <a:lumMod val="95000"/>
                  </a:schemeClr>
                </a:solidFill>
              </a:rPr>
              <a:t> £1000 </a:t>
            </a:r>
            <a:r>
              <a:rPr lang="en-GB" b="1" dirty="0" err="1">
                <a:solidFill>
                  <a:schemeClr val="tx1">
                    <a:lumMod val="95000"/>
                  </a:schemeClr>
                </a:solidFill>
              </a:rPr>
              <a:t>удерживаться</a:t>
            </a:r>
            <a:r>
              <a:rPr lang="en-GB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1">
                    <a:lumMod val="95000"/>
                  </a:schemeClr>
                </a:solidFill>
              </a:rPr>
              <a:t>не</a:t>
            </a:r>
            <a:r>
              <a:rPr lang="en-GB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1">
                    <a:lumMod val="95000"/>
                  </a:schemeClr>
                </a:solidFill>
              </a:rPr>
              <a:t>могут</a:t>
            </a:r>
            <a:r>
              <a:rPr lang="en-GB" b="1" dirty="0">
                <a:solidFill>
                  <a:schemeClr val="tx1">
                    <a:lumMod val="95000"/>
                  </a:schemeClr>
                </a:solidFill>
              </a:rPr>
              <a:t>).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35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72" y="1255644"/>
            <a:ext cx="9427197" cy="54910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algn="just"/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Договор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не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обязательно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должен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быть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в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письменной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форме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Он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может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быть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заключен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в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явном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или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подразумеваемом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виде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, в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устной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или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в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письменной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форме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endParaRPr lang="en-GB" sz="2400" b="1" dirty="0">
              <a:solidFill>
                <a:schemeClr val="tx1">
                  <a:lumMod val="95000"/>
                </a:schemeClr>
              </a:solidFill>
            </a:endParaRPr>
          </a:p>
          <a:p>
            <a:pPr algn="just"/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Существует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защита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для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жертв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торговли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людьми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или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эксплуатации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по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Закону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о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современном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рабстве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от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2015 г.,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распространяющаяся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на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лиц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которых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заставляли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работать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на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условиях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эксплуатации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20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1217645"/>
          </a:xfrm>
        </p:spPr>
        <p:txBody>
          <a:bodyPr/>
          <a:lstStyle/>
          <a:p>
            <a:r>
              <a:rPr lang="en-GB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Частная</a:t>
            </a:r>
            <a:r>
              <a:rPr lang="en-GB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аренда</a:t>
            </a:r>
            <a:r>
              <a:rPr lang="en-GB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жилья</a:t>
            </a: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4214" y="1903445"/>
            <a:ext cx="9296400" cy="4116355"/>
          </a:xfrm>
        </p:spPr>
        <p:txBody>
          <a:bodyPr>
            <a:normAutofit/>
          </a:bodyPr>
          <a:lstStyle/>
          <a:p>
            <a:pPr algn="just"/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В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законе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IA 2014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введен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механизм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«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права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на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аренду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»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для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всей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Англии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действительный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с 01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февраля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2016 г. </a:t>
            </a:r>
            <a:endParaRPr lang="ru-RU"/>
          </a:p>
          <a:p>
            <a:pPr algn="just"/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endParaRPr lang="en-US" dirty="0"/>
          </a:p>
          <a:p>
            <a:pPr algn="just"/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Собственник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жилья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не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вправе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сдавать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его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в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аренду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лицам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которые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:</a:t>
            </a:r>
            <a:endParaRPr lang="en-GB" dirty="0"/>
          </a:p>
          <a:p>
            <a:pPr marL="342900" indent="-342900" algn="just">
              <a:buFontTx/>
              <a:buChar char="-"/>
            </a:pP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не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являются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гражданами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Великобритании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или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ЕЭЗ, а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также</a:t>
            </a:r>
            <a:endParaRPr lang="en-GB" dirty="0" err="1"/>
          </a:p>
          <a:p>
            <a:pPr marL="342900" indent="-342900" algn="just">
              <a:buFontTx/>
              <a:buChar char="-"/>
            </a:pP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не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имеют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разрешения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на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то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чтобы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въехать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в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Великобританию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или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оставаться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в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Великобритании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. </a:t>
            </a:r>
          </a:p>
          <a:p>
            <a:pPr algn="just"/>
            <a:endParaRPr lang="en-GB" b="1" dirty="0">
              <a:solidFill>
                <a:schemeClr val="bg1"/>
              </a:solidFill>
            </a:endParaRPr>
          </a:p>
          <a:p>
            <a:pPr algn="just"/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5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37322" y="914400"/>
            <a:ext cx="9978887" cy="5105400"/>
          </a:xfrm>
        </p:spPr>
        <p:txBody>
          <a:bodyPr>
            <a:normAutofit/>
          </a:bodyPr>
          <a:lstStyle/>
          <a:p>
            <a:pPr algn="just"/>
            <a:r>
              <a:rPr lang="en-GB" sz="2000" b="1" i="1" dirty="0" err="1">
                <a:solidFill>
                  <a:schemeClr val="tx1">
                    <a:lumMod val="95000"/>
                  </a:schemeClr>
                </a:solidFill>
              </a:rPr>
              <a:t>Министерство</a:t>
            </a:r>
            <a:r>
              <a:rPr lang="en-GB" sz="2000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i="1" dirty="0" err="1">
                <a:solidFill>
                  <a:schemeClr val="tx1">
                    <a:lumMod val="95000"/>
                  </a:schemeClr>
                </a:solidFill>
              </a:rPr>
              <a:t>внутренних</a:t>
            </a:r>
            <a:r>
              <a:rPr lang="en-GB" sz="2000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i="1" dirty="0" err="1">
                <a:solidFill>
                  <a:schemeClr val="tx1">
                    <a:lumMod val="95000"/>
                  </a:schemeClr>
                </a:solidFill>
              </a:rPr>
              <a:t>дел</a:t>
            </a:r>
            <a:r>
              <a:rPr lang="en-GB" sz="2000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i="1" dirty="0" err="1">
                <a:solidFill>
                  <a:schemeClr val="tx1">
                    <a:lumMod val="95000"/>
                  </a:schemeClr>
                </a:solidFill>
              </a:rPr>
              <a:t>может</a:t>
            </a:r>
            <a:r>
              <a:rPr lang="en-GB" sz="2000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i="1" dirty="0" err="1">
                <a:solidFill>
                  <a:schemeClr val="tx1">
                    <a:lumMod val="95000"/>
                  </a:schemeClr>
                </a:solidFill>
              </a:rPr>
              <a:t>предоставить</a:t>
            </a:r>
            <a:r>
              <a:rPr lang="en-GB" sz="2000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i="1" dirty="0" err="1">
                <a:solidFill>
                  <a:schemeClr val="tx1">
                    <a:lumMod val="95000"/>
                  </a:schemeClr>
                </a:solidFill>
              </a:rPr>
              <a:t>право</a:t>
            </a:r>
            <a:r>
              <a:rPr lang="en-GB" sz="2000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i="1" dirty="0" err="1">
                <a:solidFill>
                  <a:schemeClr val="tx1">
                    <a:lumMod val="95000"/>
                  </a:schemeClr>
                </a:solidFill>
              </a:rPr>
              <a:t>на</a:t>
            </a:r>
            <a:r>
              <a:rPr lang="en-GB" sz="2000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i="1" dirty="0" err="1">
                <a:solidFill>
                  <a:schemeClr val="tx1">
                    <a:lumMod val="95000"/>
                  </a:schemeClr>
                </a:solidFill>
              </a:rPr>
              <a:t>аренду</a:t>
            </a:r>
            <a:r>
              <a:rPr lang="en-GB" sz="2000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i="1" dirty="0" err="1">
                <a:solidFill>
                  <a:schemeClr val="tx1">
                    <a:lumMod val="95000"/>
                  </a:schemeClr>
                </a:solidFill>
              </a:rPr>
              <a:t>жилья</a:t>
            </a:r>
            <a:r>
              <a:rPr lang="en-GB" sz="2000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i="1" dirty="0" err="1">
                <a:solidFill>
                  <a:schemeClr val="tx1">
                    <a:lumMod val="95000"/>
                  </a:schemeClr>
                </a:solidFill>
              </a:rPr>
              <a:t>на</a:t>
            </a:r>
            <a:r>
              <a:rPr lang="en-GB" sz="2000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i="1" dirty="0" err="1">
                <a:solidFill>
                  <a:schemeClr val="tx1">
                    <a:lumMod val="95000"/>
                  </a:schemeClr>
                </a:solidFill>
              </a:rPr>
              <a:t>ограниченный</a:t>
            </a:r>
            <a:r>
              <a:rPr lang="en-GB" sz="2000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i="1" dirty="0" err="1">
                <a:solidFill>
                  <a:schemeClr val="tx1">
                    <a:lumMod val="95000"/>
                  </a:schemeClr>
                </a:solidFill>
              </a:rPr>
              <a:t>срок</a:t>
            </a:r>
            <a:r>
              <a:rPr lang="en-GB" sz="2000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i="1" dirty="0" err="1">
                <a:solidFill>
                  <a:schemeClr val="tx1">
                    <a:lumMod val="95000"/>
                  </a:schemeClr>
                </a:solidFill>
              </a:rPr>
              <a:t>для</a:t>
            </a:r>
            <a:r>
              <a:rPr lang="en-GB" sz="2000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i="1" dirty="0" err="1">
                <a:solidFill>
                  <a:schemeClr val="tx1">
                    <a:lumMod val="95000"/>
                  </a:schemeClr>
                </a:solidFill>
              </a:rPr>
              <a:t>лиц</a:t>
            </a:r>
            <a:r>
              <a:rPr lang="en-GB" sz="2000" b="1" i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GB" sz="2000" b="1" i="1" dirty="0" err="1">
                <a:solidFill>
                  <a:schemeClr val="tx1">
                    <a:lumMod val="95000"/>
                  </a:schemeClr>
                </a:solidFill>
              </a:rPr>
              <a:t>получивших</a:t>
            </a:r>
            <a:r>
              <a:rPr lang="en-GB" sz="2000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i="1" dirty="0" err="1">
                <a:solidFill>
                  <a:schemeClr val="tx1">
                    <a:lumMod val="95000"/>
                  </a:schemeClr>
                </a:solidFill>
              </a:rPr>
              <a:t>исключение</a:t>
            </a:r>
            <a:r>
              <a:rPr lang="en-GB" sz="2000" b="1" i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GB" sz="2000" b="1" i="1" dirty="0" err="1">
                <a:solidFill>
                  <a:schemeClr val="tx1">
                    <a:lumMod val="95000"/>
                  </a:schemeClr>
                </a:solidFill>
              </a:rPr>
              <a:t>таких</a:t>
            </a:r>
            <a:r>
              <a:rPr lang="en-GB" sz="2000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i="1" dirty="0" err="1">
                <a:solidFill>
                  <a:schemeClr val="tx1">
                    <a:lumMod val="95000"/>
                  </a:schemeClr>
                </a:solidFill>
              </a:rPr>
              <a:t>как</a:t>
            </a:r>
            <a:r>
              <a:rPr lang="en-GB" sz="2000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i="1" dirty="0" err="1">
                <a:solidFill>
                  <a:schemeClr val="tx1">
                    <a:lumMod val="95000"/>
                  </a:schemeClr>
                </a:solidFill>
              </a:rPr>
              <a:t>просители</a:t>
            </a:r>
            <a:r>
              <a:rPr lang="en-GB" sz="2000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i="1" dirty="0" err="1">
                <a:solidFill>
                  <a:schemeClr val="tx1">
                    <a:lumMod val="95000"/>
                  </a:schemeClr>
                </a:solidFill>
              </a:rPr>
              <a:t>убежища</a:t>
            </a:r>
            <a:r>
              <a:rPr lang="en-GB" sz="2000" b="1" i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не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являющиеся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нуждающимися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и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арендующие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жилье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частным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образом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потому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что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им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не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нужно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жилье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от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МВД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или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они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не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имеют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на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него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права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.</a:t>
            </a:r>
            <a:endParaRPr lang="ru-RU" dirty="0"/>
          </a:p>
          <a:p>
            <a:pPr algn="just"/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endParaRPr lang="en-US" dirty="0"/>
          </a:p>
          <a:p>
            <a:pPr algn="just"/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Приложением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3 к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закону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IA 2014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из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схемы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права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на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аренду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i="1" dirty="0" err="1">
                <a:solidFill>
                  <a:schemeClr val="tx1">
                    <a:lumMod val="95000"/>
                  </a:schemeClr>
                </a:solidFill>
              </a:rPr>
              <a:t>исключены</a:t>
            </a:r>
            <a:r>
              <a:rPr lang="en-GB" sz="2000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i="1" dirty="0" err="1">
                <a:solidFill>
                  <a:schemeClr val="tx1">
                    <a:lumMod val="95000"/>
                  </a:schemeClr>
                </a:solidFill>
              </a:rPr>
              <a:t>некоторые</a:t>
            </a:r>
            <a:r>
              <a:rPr lang="en-GB" sz="2000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i="1" dirty="0" err="1">
                <a:solidFill>
                  <a:schemeClr val="tx1">
                    <a:lumMod val="95000"/>
                  </a:schemeClr>
                </a:solidFill>
              </a:rPr>
              <a:t>виды</a:t>
            </a:r>
            <a:r>
              <a:rPr lang="en-GB" sz="2000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i="1" dirty="0" err="1">
                <a:solidFill>
                  <a:schemeClr val="tx1">
                    <a:lumMod val="95000"/>
                  </a:schemeClr>
                </a:solidFill>
              </a:rPr>
              <a:t>жилья</a:t>
            </a:r>
            <a:r>
              <a:rPr lang="en-GB" sz="2000" b="1" i="1" dirty="0">
                <a:solidFill>
                  <a:schemeClr val="tx1">
                    <a:lumMod val="95000"/>
                  </a:schemeClr>
                </a:solidFill>
              </a:rPr>
              <a:t> –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такие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как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проживание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учащихся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приюты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для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жертв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домашнего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насилия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и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жилье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предоставляемое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через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местные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власти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.</a:t>
            </a:r>
            <a:endParaRPr lang="en-GB" dirty="0"/>
          </a:p>
          <a:p>
            <a:pPr algn="just"/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endParaRPr lang="en-US" dirty="0"/>
          </a:p>
          <a:p>
            <a:pPr algn="just"/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Для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тех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кто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не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произвел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необходимые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проверки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предусмотрены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штрафы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в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размере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95000"/>
                  </a:schemeClr>
                </a:solidFill>
              </a:rPr>
              <a:t>до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i="1" dirty="0">
                <a:solidFill>
                  <a:schemeClr val="tx1">
                    <a:lumMod val="95000"/>
                  </a:schemeClr>
                </a:solidFill>
              </a:rPr>
              <a:t>£3000 </a:t>
            </a:r>
            <a:r>
              <a:rPr lang="en-GB" sz="2000" b="1" i="1" dirty="0" err="1">
                <a:solidFill>
                  <a:schemeClr val="tx1">
                    <a:lumMod val="95000"/>
                  </a:schemeClr>
                </a:solidFill>
              </a:rPr>
              <a:t>за</a:t>
            </a:r>
            <a:r>
              <a:rPr lang="en-GB" sz="2000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i="1" dirty="0" err="1">
                <a:solidFill>
                  <a:schemeClr val="tx1">
                    <a:lumMod val="95000"/>
                  </a:schemeClr>
                </a:solidFill>
              </a:rPr>
              <a:t>одного</a:t>
            </a:r>
            <a:r>
              <a:rPr lang="en-GB" sz="2000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000" b="1" i="1" dirty="0" err="1">
                <a:solidFill>
                  <a:schemeClr val="tx1">
                    <a:lumMod val="95000"/>
                  </a:schemeClr>
                </a:solidFill>
              </a:rPr>
              <a:t>жильца</a:t>
            </a:r>
            <a:r>
              <a:rPr lang="en-GB" sz="2000" b="1" dirty="0">
                <a:solidFill>
                  <a:schemeClr val="tx1">
                    <a:lumMod val="95000"/>
                  </a:schemeClr>
                </a:solidFill>
              </a:rPr>
              <a:t>.</a:t>
            </a:r>
            <a:endParaRPr lang="en-GB" dirty="0"/>
          </a:p>
          <a:p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6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77078" y="172279"/>
            <a:ext cx="9939131" cy="5847522"/>
          </a:xfrm>
        </p:spPr>
        <p:txBody>
          <a:bodyPr>
            <a:normAutofit fontScale="92500" lnSpcReduction="10000"/>
          </a:bodyPr>
          <a:lstStyle/>
          <a:p>
            <a:pPr algn="just"/>
            <a:endParaRPr lang="en-GB" sz="2400" b="1" u="sng" dirty="0">
              <a:solidFill>
                <a:schemeClr val="tx1">
                  <a:lumMod val="95000"/>
                </a:schemeClr>
              </a:solidFill>
            </a:endParaRPr>
          </a:p>
          <a:p>
            <a:pPr algn="just"/>
            <a:endParaRPr lang="en-GB" sz="2400" b="1" u="sng" dirty="0">
              <a:solidFill>
                <a:schemeClr val="tx1">
                  <a:lumMod val="95000"/>
                </a:schemeClr>
              </a:solidFill>
            </a:endParaRPr>
          </a:p>
          <a:p>
            <a:pPr algn="just"/>
            <a:endParaRPr lang="en-GB" sz="2400" b="1" u="sng" dirty="0">
              <a:solidFill>
                <a:schemeClr val="tx1">
                  <a:lumMod val="95000"/>
                </a:schemeClr>
              </a:solidFill>
            </a:endParaRPr>
          </a:p>
          <a:p>
            <a:pPr algn="just"/>
            <a:r>
              <a:rPr lang="en-GB" sz="2400" b="1" u="sng" dirty="0">
                <a:solidFill>
                  <a:schemeClr val="tx1">
                    <a:lumMod val="95000"/>
                  </a:schemeClr>
                </a:solidFill>
              </a:rPr>
              <a:t>П. 39- 41 IA 2016</a:t>
            </a:r>
            <a:endParaRPr lang="en-GB"/>
          </a:p>
          <a:p>
            <a:pPr algn="just"/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endParaRPr lang="en-US" dirty="0"/>
          </a:p>
          <a:p>
            <a:pPr algn="just"/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С 01.12.2016 г.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по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закону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IA 2016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собственник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жилья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или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его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агент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может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быть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привлечен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к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ответственности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за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tx1">
                    <a:lumMod val="95000"/>
                  </a:schemeClr>
                </a:solidFill>
              </a:rPr>
              <a:t>уголовное</a:t>
            </a:r>
            <a:r>
              <a:rPr lang="en-GB" sz="2400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tx1">
                    <a:lumMod val="95000"/>
                  </a:schemeClr>
                </a:solidFill>
              </a:rPr>
              <a:t>преступление</a:t>
            </a:r>
            <a:r>
              <a:rPr lang="en-GB" sz="2400" b="1" i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GB" sz="2400" b="1" dirty="0" err="1">
                <a:solidFill>
                  <a:srgbClr val="F2F2F2"/>
                </a:solidFill>
              </a:rPr>
              <a:t>если</a:t>
            </a:r>
            <a:r>
              <a:rPr lang="en-GB" sz="2400" b="1" dirty="0">
                <a:solidFill>
                  <a:srgbClr val="F2F2F2"/>
                </a:solidFill>
              </a:rPr>
              <a:t> </a:t>
            </a:r>
            <a:r>
              <a:rPr lang="en-GB" sz="2400" b="1" dirty="0" err="1">
                <a:solidFill>
                  <a:srgbClr val="F2F2F2"/>
                </a:solidFill>
              </a:rPr>
              <a:t>он</a:t>
            </a:r>
            <a:r>
              <a:rPr lang="en-GB" sz="2400" b="1" dirty="0">
                <a:solidFill>
                  <a:srgbClr val="F2F2F2"/>
                </a:solidFill>
              </a:rPr>
              <a:t> </a:t>
            </a:r>
            <a:r>
              <a:rPr lang="en-GB" sz="2400" b="1" dirty="0" err="1">
                <a:solidFill>
                  <a:srgbClr val="F2F2F2"/>
                </a:solidFill>
              </a:rPr>
              <a:t>сдает</a:t>
            </a:r>
            <a:r>
              <a:rPr lang="en-GB" sz="2400" b="1" dirty="0">
                <a:solidFill>
                  <a:srgbClr val="F2F2F2"/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жилье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взрослому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человеку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который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как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он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tx1">
                    <a:lumMod val="95000"/>
                  </a:schemeClr>
                </a:solidFill>
              </a:rPr>
              <a:t>знает</a:t>
            </a:r>
            <a:r>
              <a:rPr lang="en-GB" sz="2400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tx1">
                    <a:lumMod val="95000"/>
                  </a:schemeClr>
                </a:solidFill>
              </a:rPr>
              <a:t>или</a:t>
            </a:r>
            <a:r>
              <a:rPr lang="en-GB" sz="2400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tx1">
                    <a:lumMod val="95000"/>
                  </a:schemeClr>
                </a:solidFill>
              </a:rPr>
              <a:t>имеет</a:t>
            </a:r>
            <a:r>
              <a:rPr lang="en-GB" sz="2400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tx1">
                    <a:lumMod val="95000"/>
                  </a:schemeClr>
                </a:solidFill>
              </a:rPr>
              <a:t>обоснованные</a:t>
            </a:r>
            <a:r>
              <a:rPr lang="en-GB" sz="2400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tx1">
                    <a:lumMod val="95000"/>
                  </a:schemeClr>
                </a:solidFill>
              </a:rPr>
              <a:t>основания</a:t>
            </a:r>
            <a:r>
              <a:rPr lang="en-GB" sz="2400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tx1">
                    <a:lumMod val="95000"/>
                  </a:schemeClr>
                </a:solidFill>
              </a:rPr>
              <a:t>полагать</a:t>
            </a:r>
            <a:r>
              <a:rPr lang="en-GB" sz="2400" b="1" i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GB" sz="2400" b="1" i="1" dirty="0" err="1">
                <a:solidFill>
                  <a:schemeClr val="tx1">
                    <a:lumMod val="95000"/>
                  </a:schemeClr>
                </a:solidFill>
              </a:rPr>
              <a:t>не</a:t>
            </a:r>
            <a:r>
              <a:rPr lang="en-GB" sz="2400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tx1">
                    <a:lumMod val="95000"/>
                  </a:schemeClr>
                </a:solidFill>
              </a:rPr>
              <a:t>имеет</a:t>
            </a:r>
            <a:r>
              <a:rPr lang="en-GB" sz="2400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tx1">
                    <a:lumMod val="95000"/>
                  </a:schemeClr>
                </a:solidFill>
              </a:rPr>
              <a:t>права</a:t>
            </a:r>
            <a:r>
              <a:rPr lang="en-GB" sz="2400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tx1">
                    <a:lumMod val="95000"/>
                  </a:schemeClr>
                </a:solidFill>
              </a:rPr>
              <a:t>арендовать</a:t>
            </a:r>
            <a:r>
              <a:rPr lang="en-GB" sz="2400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tx1">
                    <a:lumMod val="95000"/>
                  </a:schemeClr>
                </a:solidFill>
              </a:rPr>
              <a:t>жилье</a:t>
            </a:r>
            <a:r>
              <a:rPr lang="en-GB" sz="2400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tx1">
                    <a:lumMod val="95000"/>
                  </a:schemeClr>
                </a:solidFill>
              </a:rPr>
              <a:t>по</a:t>
            </a:r>
            <a:r>
              <a:rPr lang="en-GB" sz="2400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tx1">
                    <a:lumMod val="95000"/>
                  </a:schemeClr>
                </a:solidFill>
              </a:rPr>
              <a:t>причине</a:t>
            </a:r>
            <a:r>
              <a:rPr lang="en-GB" sz="2400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tx1">
                    <a:lumMod val="95000"/>
                  </a:schemeClr>
                </a:solidFill>
              </a:rPr>
              <a:t>своего</a:t>
            </a:r>
            <a:r>
              <a:rPr lang="en-GB" sz="2400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tx1">
                    <a:lumMod val="95000"/>
                  </a:schemeClr>
                </a:solidFill>
              </a:rPr>
              <a:t>статуса</a:t>
            </a:r>
            <a:r>
              <a:rPr lang="en-GB" sz="2400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tx1">
                    <a:lumMod val="95000"/>
                  </a:schemeClr>
                </a:solidFill>
              </a:rPr>
              <a:t>иммигранта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. </a:t>
            </a:r>
            <a:endParaRPr lang="en-GB"/>
          </a:p>
          <a:p>
            <a:pPr algn="just"/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endParaRPr lang="en-US" dirty="0"/>
          </a:p>
          <a:p>
            <a:pPr algn="just"/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Не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имеет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значения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указан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ли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проживающий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в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договоре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аренды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жилья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если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собственник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жилья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или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его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агент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имел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обоснованные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основания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полагать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что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это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лицо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проживает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в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помещении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. </a:t>
            </a:r>
            <a:endParaRPr lang="en-GB" dirty="0"/>
          </a:p>
          <a:p>
            <a:pPr algn="just"/>
            <a:endParaRPr lang="en-GB" sz="2400" b="1" dirty="0">
              <a:solidFill>
                <a:schemeClr val="tx1">
                  <a:lumMod val="95000"/>
                </a:schemeClr>
              </a:solidFill>
            </a:endParaRPr>
          </a:p>
          <a:p>
            <a:pPr algn="just"/>
            <a:endParaRPr lang="en-GB" sz="2400" b="1" dirty="0">
              <a:solidFill>
                <a:schemeClr val="tx1">
                  <a:lumMod val="95000"/>
                </a:schemeClr>
              </a:solidFill>
            </a:endParaRPr>
          </a:p>
          <a:p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6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785813"/>
            <a:ext cx="9847695" cy="1400175"/>
          </a:xfrm>
        </p:spPr>
        <p:txBody>
          <a:bodyPr/>
          <a:lstStyle/>
          <a:p>
            <a:r>
              <a:rPr lang="en-US" sz="3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ОСНОВНОЙ ЭТАП 1: </a:t>
            </a:r>
            <a:r>
              <a:rPr lang="en-US" sz="32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Прибытие</a:t>
            </a:r>
            <a:r>
              <a:rPr lang="en-US" sz="3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32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проверка</a:t>
            </a:r>
            <a:r>
              <a:rPr lang="en-US" sz="3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и </a:t>
            </a:r>
            <a:r>
              <a:rPr lang="en-US" sz="32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оценка</a:t>
            </a:r>
            <a:r>
              <a:rPr lang="en-US" sz="3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возможности</a:t>
            </a:r>
            <a:r>
              <a:rPr lang="en-US" sz="3200" b="1" dirty="0">
                <a:solidFill>
                  <a:srgbClr val="50B9C1"/>
                </a:solidFill>
              </a:rPr>
              <a:t> </a:t>
            </a:r>
            <a:r>
              <a:rPr lang="en-US" sz="3200" b="1" dirty="0" err="1">
                <a:solidFill>
                  <a:srgbClr val="50B9C1"/>
                </a:solidFill>
              </a:rPr>
              <a:t>освобождения</a:t>
            </a:r>
            <a:r>
              <a:rPr lang="en-US" sz="3200" b="1" dirty="0">
                <a:solidFill>
                  <a:srgbClr val="50B9C1"/>
                </a:solidFill>
              </a:rPr>
              <a:t> </a:t>
            </a:r>
            <a:r>
              <a:rPr lang="en-US" sz="3200" b="1" dirty="0" err="1">
                <a:solidFill>
                  <a:srgbClr val="50B9C1"/>
                </a:solidFill>
              </a:rPr>
              <a:t>до</a:t>
            </a:r>
            <a:r>
              <a:rPr lang="en-US" sz="3200" b="1" dirty="0">
                <a:solidFill>
                  <a:srgbClr val="50B9C1"/>
                </a:solidFill>
              </a:rPr>
              <a:t> </a:t>
            </a:r>
            <a:r>
              <a:rPr lang="en-US" sz="3200" b="1" dirty="0" err="1">
                <a:solidFill>
                  <a:srgbClr val="50B9C1"/>
                </a:solidFill>
              </a:rPr>
              <a:t>принятия</a:t>
            </a:r>
            <a:r>
              <a:rPr lang="en-US" sz="3200" b="1" dirty="0">
                <a:solidFill>
                  <a:srgbClr val="50B9C1"/>
                </a:solidFill>
              </a:rPr>
              <a:t> </a:t>
            </a:r>
            <a:r>
              <a:rPr lang="en-US" sz="3200" b="1" dirty="0" err="1">
                <a:solidFill>
                  <a:srgbClr val="50B9C1"/>
                </a:solidFill>
              </a:rPr>
              <a:t>решения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800798"/>
              </p:ext>
            </p:extLst>
          </p:nvPr>
        </p:nvGraphicFramePr>
        <p:xfrm>
          <a:off x="811763" y="2186610"/>
          <a:ext cx="9803227" cy="4512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767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16836" y="914400"/>
            <a:ext cx="9463778" cy="5105400"/>
          </a:xfrm>
        </p:spPr>
        <p:txBody>
          <a:bodyPr>
            <a:normAutofit/>
          </a:bodyPr>
          <a:lstStyle/>
          <a:p>
            <a:pPr algn="just"/>
            <a:r>
              <a:rPr lang="en-GB" sz="2800" b="1" dirty="0" err="1">
                <a:solidFill>
                  <a:schemeClr val="tx1">
                    <a:lumMod val="95000"/>
                  </a:schemeClr>
                </a:solidFill>
              </a:rPr>
              <a:t>Максимальный</a:t>
            </a:r>
            <a:r>
              <a:rPr lang="en-GB" sz="28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</a:schemeClr>
                </a:solidFill>
              </a:rPr>
              <a:t>тюремный</a:t>
            </a:r>
            <a:r>
              <a:rPr lang="en-GB" sz="28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</a:schemeClr>
                </a:solidFill>
              </a:rPr>
              <a:t>срок</a:t>
            </a:r>
            <a:r>
              <a:rPr lang="en-GB" sz="2800" b="1" dirty="0">
                <a:solidFill>
                  <a:schemeClr val="tx1">
                    <a:lumMod val="95000"/>
                  </a:schemeClr>
                </a:solidFill>
              </a:rPr>
              <a:t> – </a:t>
            </a:r>
            <a:r>
              <a:rPr lang="en-GB" sz="2800" b="1" dirty="0" err="1">
                <a:solidFill>
                  <a:schemeClr val="tx1">
                    <a:lumMod val="95000"/>
                  </a:schemeClr>
                </a:solidFill>
              </a:rPr>
              <a:t>пять</a:t>
            </a:r>
            <a:r>
              <a:rPr lang="en-GB" sz="28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</a:schemeClr>
                </a:solidFill>
              </a:rPr>
              <a:t>лет</a:t>
            </a:r>
            <a:r>
              <a:rPr lang="en-GB" sz="2800" b="1" dirty="0">
                <a:solidFill>
                  <a:schemeClr val="tx1">
                    <a:lumMod val="95000"/>
                  </a:schemeClr>
                </a:solidFill>
              </a:rPr>
              <a:t>.</a:t>
            </a:r>
            <a:endParaRPr lang="ru-RU" dirty="0"/>
          </a:p>
          <a:p>
            <a:pPr algn="just"/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endParaRPr lang="en-US" dirty="0"/>
          </a:p>
          <a:p>
            <a:pPr algn="just"/>
            <a:r>
              <a:rPr lang="en-GB" sz="2800" b="1" dirty="0" err="1">
                <a:solidFill>
                  <a:schemeClr val="tx1">
                    <a:lumMod val="95000"/>
                  </a:schemeClr>
                </a:solidFill>
              </a:rPr>
              <a:t>Существует</a:t>
            </a:r>
            <a:r>
              <a:rPr lang="en-GB" sz="28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</a:schemeClr>
                </a:solidFill>
              </a:rPr>
              <a:t>освобождение</a:t>
            </a:r>
            <a:r>
              <a:rPr lang="en-GB" sz="28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</a:schemeClr>
                </a:solidFill>
              </a:rPr>
              <a:t>от</a:t>
            </a:r>
            <a:r>
              <a:rPr lang="en-GB" sz="28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</a:schemeClr>
                </a:solidFill>
              </a:rPr>
              <a:t>ответственности</a:t>
            </a:r>
            <a:r>
              <a:rPr lang="en-GB" sz="28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</a:schemeClr>
                </a:solidFill>
              </a:rPr>
              <a:t>для</a:t>
            </a:r>
            <a:r>
              <a:rPr lang="en-GB" sz="28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rgbClr val="F2F2F2"/>
                </a:solidFill>
              </a:rPr>
              <a:t>собственника</a:t>
            </a:r>
            <a:r>
              <a:rPr lang="en-GB" sz="2800" b="1" dirty="0">
                <a:solidFill>
                  <a:srgbClr val="F2F2F2"/>
                </a:solidFill>
              </a:rPr>
              <a:t> </a:t>
            </a:r>
            <a:r>
              <a:rPr lang="en-GB" sz="2800" b="1" dirty="0" err="1">
                <a:solidFill>
                  <a:srgbClr val="F2F2F2"/>
                </a:solidFill>
              </a:rPr>
              <a:t>жилья</a:t>
            </a:r>
            <a:r>
              <a:rPr lang="en-GB" sz="2800" b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GB" sz="2800" b="1" dirty="0" err="1">
                <a:solidFill>
                  <a:schemeClr val="tx1">
                    <a:lumMod val="95000"/>
                  </a:schemeClr>
                </a:solidFill>
              </a:rPr>
              <a:t>который</a:t>
            </a:r>
            <a:r>
              <a:rPr lang="en-GB" sz="28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</a:schemeClr>
                </a:solidFill>
              </a:rPr>
              <a:t>принял</a:t>
            </a:r>
            <a:r>
              <a:rPr lang="en-GB" sz="28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</a:schemeClr>
                </a:solidFill>
              </a:rPr>
              <a:t>разумные</a:t>
            </a:r>
            <a:r>
              <a:rPr lang="en-GB" sz="28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</a:schemeClr>
                </a:solidFill>
              </a:rPr>
              <a:t>меры</a:t>
            </a:r>
            <a:r>
              <a:rPr lang="en-GB" sz="2800" b="1" dirty="0">
                <a:solidFill>
                  <a:srgbClr val="F2F2F2"/>
                </a:solidFill>
              </a:rPr>
              <a:t> </a:t>
            </a:r>
            <a:r>
              <a:rPr lang="en-GB" sz="2800" b="1" dirty="0" err="1">
                <a:solidFill>
                  <a:srgbClr val="F2F2F2"/>
                </a:solidFill>
              </a:rPr>
              <a:t>для</a:t>
            </a:r>
            <a:r>
              <a:rPr lang="en-GB" sz="2800" b="1" dirty="0">
                <a:solidFill>
                  <a:srgbClr val="F2F2F2"/>
                </a:solidFill>
              </a:rPr>
              <a:t> </a:t>
            </a:r>
            <a:r>
              <a:rPr lang="en-GB" sz="2800" b="1" dirty="0" err="1">
                <a:solidFill>
                  <a:srgbClr val="F2F2F2"/>
                </a:solidFill>
              </a:rPr>
              <a:t>того</a:t>
            </a:r>
            <a:r>
              <a:rPr lang="en-GB" sz="2800" b="1" dirty="0">
                <a:solidFill>
                  <a:srgbClr val="F2F2F2"/>
                </a:solidFill>
              </a:rPr>
              <a:t>, </a:t>
            </a:r>
            <a:r>
              <a:rPr lang="en-GB" sz="2800" b="1" dirty="0" err="1">
                <a:solidFill>
                  <a:srgbClr val="F2F2F2"/>
                </a:solidFill>
              </a:rPr>
              <a:t>чтобы</a:t>
            </a:r>
            <a:r>
              <a:rPr lang="en-GB" sz="2800" b="1" dirty="0">
                <a:solidFill>
                  <a:srgbClr val="F2F2F2"/>
                </a:solidFill>
              </a:rPr>
              <a:t> </a:t>
            </a:r>
            <a:r>
              <a:rPr lang="en-GB" sz="2800" b="1" dirty="0" err="1">
                <a:solidFill>
                  <a:srgbClr val="F2F2F2"/>
                </a:solidFill>
              </a:rPr>
              <a:t>прекратить</a:t>
            </a:r>
            <a:r>
              <a:rPr lang="en-GB" sz="2800" b="1" dirty="0">
                <a:solidFill>
                  <a:srgbClr val="F2F2F2"/>
                </a:solidFill>
              </a:rPr>
              <a:t> </a:t>
            </a:r>
            <a:r>
              <a:rPr lang="en-GB" sz="2800" b="1" dirty="0" err="1">
                <a:solidFill>
                  <a:srgbClr val="F2F2F2"/>
                </a:solidFill>
              </a:rPr>
              <a:t>проживание</a:t>
            </a:r>
            <a:r>
              <a:rPr lang="en-GB" sz="2800" b="1" dirty="0">
                <a:solidFill>
                  <a:srgbClr val="F2F2F2"/>
                </a:solidFill>
              </a:rPr>
              <a:t> и </a:t>
            </a:r>
            <a:r>
              <a:rPr lang="en-GB" sz="2800" b="1" dirty="0" err="1">
                <a:solidFill>
                  <a:srgbClr val="F2F2F2"/>
                </a:solidFill>
              </a:rPr>
              <a:t>выселить</a:t>
            </a:r>
            <a:r>
              <a:rPr lang="en-GB" sz="2800" b="1" dirty="0">
                <a:solidFill>
                  <a:srgbClr val="F2F2F2"/>
                </a:solidFill>
              </a:rPr>
              <a:t> </a:t>
            </a:r>
            <a:r>
              <a:rPr lang="en-GB" sz="2800" b="1" dirty="0" err="1">
                <a:solidFill>
                  <a:srgbClr val="F2F2F2"/>
                </a:solidFill>
              </a:rPr>
              <a:t>проживающего</a:t>
            </a:r>
            <a:r>
              <a:rPr lang="en-GB" sz="2800" b="1" dirty="0">
                <a:solidFill>
                  <a:srgbClr val="F2F2F2"/>
                </a:solidFill>
              </a:rPr>
              <a:t> в </a:t>
            </a:r>
            <a:r>
              <a:rPr lang="en-GB" sz="2800" b="1" dirty="0" err="1">
                <a:solidFill>
                  <a:srgbClr val="F2F2F2"/>
                </a:solidFill>
              </a:rPr>
              <a:t>разумный</a:t>
            </a:r>
            <a:r>
              <a:rPr lang="en-GB" sz="2800" b="1" dirty="0">
                <a:solidFill>
                  <a:srgbClr val="F2F2F2"/>
                </a:solidFill>
              </a:rPr>
              <a:t> </a:t>
            </a:r>
            <a:r>
              <a:rPr lang="en-GB" sz="2800" b="1" dirty="0" err="1">
                <a:solidFill>
                  <a:srgbClr val="F2F2F2"/>
                </a:solidFill>
              </a:rPr>
              <a:t>срок</a:t>
            </a:r>
            <a:r>
              <a:rPr lang="en-GB" sz="2800" b="1" dirty="0">
                <a:solidFill>
                  <a:srgbClr val="F2F2F2"/>
                </a:solidFill>
              </a:rPr>
              <a:t>, </a:t>
            </a:r>
            <a:r>
              <a:rPr lang="en-GB" sz="2800" b="1" dirty="0" err="1">
                <a:solidFill>
                  <a:schemeClr val="tx1">
                    <a:lumMod val="95000"/>
                  </a:schemeClr>
                </a:solidFill>
              </a:rPr>
              <a:t>после</a:t>
            </a:r>
            <a:r>
              <a:rPr lang="en-GB" sz="28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</a:schemeClr>
                </a:solidFill>
              </a:rPr>
              <a:t>того</a:t>
            </a:r>
            <a:r>
              <a:rPr lang="en-GB" sz="28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</a:schemeClr>
                </a:solidFill>
              </a:rPr>
              <a:t>как</a:t>
            </a:r>
            <a:r>
              <a:rPr lang="en-GB" sz="28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</a:schemeClr>
                </a:solidFill>
              </a:rPr>
              <a:t>узнал</a:t>
            </a:r>
            <a:r>
              <a:rPr lang="en-GB" sz="28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</a:schemeClr>
                </a:solidFill>
              </a:rPr>
              <a:t>или</a:t>
            </a:r>
            <a:r>
              <a:rPr lang="en-GB" sz="28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</a:schemeClr>
                </a:solidFill>
              </a:rPr>
              <a:t>был</a:t>
            </a:r>
            <a:r>
              <a:rPr lang="en-GB" sz="28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</a:schemeClr>
                </a:solidFill>
              </a:rPr>
              <a:t>уведомлен</a:t>
            </a:r>
            <a:r>
              <a:rPr lang="en-GB" sz="2800" b="1" dirty="0">
                <a:solidFill>
                  <a:schemeClr val="tx1">
                    <a:lumMod val="95000"/>
                  </a:schemeClr>
                </a:solidFill>
              </a:rPr>
              <a:t> о </a:t>
            </a:r>
            <a:r>
              <a:rPr lang="en-GB" sz="2800" b="1" dirty="0" err="1">
                <a:solidFill>
                  <a:schemeClr val="tx1">
                    <a:lumMod val="95000"/>
                  </a:schemeClr>
                </a:solidFill>
              </a:rPr>
              <a:t>том</a:t>
            </a:r>
            <a:r>
              <a:rPr lang="en-GB" sz="2800" b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GB" sz="2800" b="1" dirty="0" err="1">
                <a:solidFill>
                  <a:schemeClr val="tx1">
                    <a:lumMod val="95000"/>
                  </a:schemeClr>
                </a:solidFill>
              </a:rPr>
              <a:t>что</a:t>
            </a:r>
            <a:r>
              <a:rPr lang="en-GB" sz="28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</a:schemeClr>
                </a:solidFill>
              </a:rPr>
              <a:t>проживающий</a:t>
            </a:r>
            <a:r>
              <a:rPr lang="en-GB" sz="28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</a:schemeClr>
                </a:solidFill>
              </a:rPr>
              <a:t>не</a:t>
            </a:r>
            <a:r>
              <a:rPr lang="en-GB" sz="28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</a:schemeClr>
                </a:solidFill>
              </a:rPr>
              <a:t>имеет</a:t>
            </a:r>
            <a:r>
              <a:rPr lang="en-GB" sz="28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</a:schemeClr>
                </a:solidFill>
              </a:rPr>
              <a:t>права</a:t>
            </a:r>
            <a:r>
              <a:rPr lang="en-GB" sz="28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</a:schemeClr>
                </a:solidFill>
              </a:rPr>
              <a:t>арендовать</a:t>
            </a:r>
            <a:r>
              <a:rPr lang="en-GB" sz="28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</a:schemeClr>
                </a:solidFill>
              </a:rPr>
              <a:t>жилье</a:t>
            </a:r>
            <a:r>
              <a:rPr lang="en-GB" sz="2800" b="1" dirty="0">
                <a:solidFill>
                  <a:schemeClr val="tx1">
                    <a:lumMod val="95000"/>
                  </a:schemeClr>
                </a:solidFill>
              </a:rPr>
              <a:t>.</a:t>
            </a:r>
            <a:endParaRPr lang="en-GB" dirty="0"/>
          </a:p>
          <a:p>
            <a:pPr algn="just"/>
            <a:endParaRPr lang="en-GB">
              <a:solidFill>
                <a:srgbClr val="FFFFFF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91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4" y="1447356"/>
            <a:ext cx="10058400" cy="938035"/>
          </a:xfrm>
        </p:spPr>
        <p:txBody>
          <a:bodyPr>
            <a:normAutofit fontScale="90000"/>
          </a:bodyPr>
          <a:lstStyle/>
          <a:p>
            <a:r>
              <a:rPr lang="en-GB" b="1" u="sng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Водительские</a:t>
            </a:r>
            <a:r>
              <a:rPr lang="en-GB" b="1" u="sng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GB" b="1" u="sng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права</a:t>
            </a:r>
            <a:r>
              <a:rPr lang="en-GB" b="1" u="sng" cap="none" dirty="0">
                <a:solidFill>
                  <a:schemeClr val="bg2">
                    <a:lumMod val="20000"/>
                    <a:lumOff val="80000"/>
                  </a:schemeClr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GB" b="1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4214" y="2650435"/>
            <a:ext cx="9296400" cy="2345635"/>
          </a:xfrm>
        </p:spPr>
        <p:txBody>
          <a:bodyPr>
            <a:normAutofit fontScale="77500" lnSpcReduction="20000"/>
          </a:bodyPr>
          <a:lstStyle/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pPr algn="just"/>
            <a:r>
              <a:rPr lang="en-GB" sz="3200" b="1" u="sng" dirty="0">
                <a:solidFill>
                  <a:schemeClr val="tx1">
                    <a:lumMod val="95000"/>
                  </a:schemeClr>
                </a:solidFill>
              </a:rPr>
              <a:t>A 2014 – </a:t>
            </a:r>
            <a:r>
              <a:rPr lang="en-GB" sz="3200" b="1" dirty="0" err="1">
                <a:solidFill>
                  <a:schemeClr val="tx1">
                    <a:lumMod val="95000"/>
                  </a:schemeClr>
                </a:solidFill>
              </a:rPr>
              <a:t>введение</a:t>
            </a:r>
            <a:r>
              <a:rPr lang="en-GB" sz="32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tx1">
                    <a:lumMod val="95000"/>
                  </a:schemeClr>
                </a:solidFill>
              </a:rPr>
              <a:t>требовани</a:t>
            </a: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</a:rPr>
              <a:t>я</a:t>
            </a:r>
            <a:r>
              <a:rPr lang="en-GB" sz="32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3200" b="1" dirty="0">
                <a:solidFill>
                  <a:schemeClr val="tx1">
                    <a:lumMod val="95000"/>
                  </a:schemeClr>
                </a:solidFill>
              </a:rPr>
              <a:t>о </a:t>
            </a:r>
            <a:r>
              <a:rPr lang="en-GB" sz="3200" b="1" dirty="0" err="1">
                <a:solidFill>
                  <a:schemeClr val="tx1">
                    <a:lumMod val="95000"/>
                  </a:schemeClr>
                </a:solidFill>
              </a:rPr>
              <a:t>наличии</a:t>
            </a:r>
            <a:r>
              <a:rPr lang="en-GB" sz="32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95000"/>
                  </a:schemeClr>
                </a:solidFill>
              </a:rPr>
              <a:t>разрешения</a:t>
            </a:r>
            <a:r>
              <a:rPr lang="en-GB" sz="32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95000"/>
                  </a:schemeClr>
                </a:solidFill>
              </a:rPr>
              <a:t>для</a:t>
            </a:r>
            <a:r>
              <a:rPr lang="en-GB" sz="32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95000"/>
                  </a:schemeClr>
                </a:solidFill>
              </a:rPr>
              <a:t>того</a:t>
            </a:r>
            <a:r>
              <a:rPr lang="en-GB" sz="3200" b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GB" sz="3200" b="1" dirty="0" err="1">
                <a:solidFill>
                  <a:schemeClr val="tx1">
                    <a:lumMod val="95000"/>
                  </a:schemeClr>
                </a:solidFill>
              </a:rPr>
              <a:t>чтобы</a:t>
            </a:r>
            <a:r>
              <a:rPr lang="en-GB" sz="32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95000"/>
                  </a:schemeClr>
                </a:solidFill>
              </a:rPr>
              <a:t>иметь</a:t>
            </a:r>
            <a:r>
              <a:rPr lang="en-GB" sz="32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95000"/>
                  </a:schemeClr>
                </a:solidFill>
              </a:rPr>
              <a:t>водительские</a:t>
            </a:r>
            <a:r>
              <a:rPr lang="en-GB" sz="32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95000"/>
                  </a:schemeClr>
                </a:solidFill>
              </a:rPr>
              <a:t>права</a:t>
            </a:r>
            <a:r>
              <a:rPr lang="en-GB" sz="3200" b="1" dirty="0">
                <a:solidFill>
                  <a:schemeClr val="tx1">
                    <a:lumMod val="95000"/>
                  </a:schemeClr>
                </a:solidFill>
              </a:rPr>
              <a:t>, и </a:t>
            </a:r>
            <a:r>
              <a:rPr lang="en-GB" sz="3200" b="1" dirty="0" err="1">
                <a:solidFill>
                  <a:schemeClr val="tx1">
                    <a:lumMod val="95000"/>
                  </a:schemeClr>
                </a:solidFill>
              </a:rPr>
              <a:t>возможность</a:t>
            </a:r>
            <a:r>
              <a:rPr lang="en-GB" sz="32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95000"/>
                  </a:schemeClr>
                </a:solidFill>
              </a:rPr>
              <a:t>отзыва</a:t>
            </a:r>
            <a:r>
              <a:rPr lang="en-GB" sz="3200" b="1" dirty="0">
                <a:solidFill>
                  <a:schemeClr val="tx1">
                    <a:lumMod val="95000"/>
                  </a:schemeClr>
                </a:solidFill>
              </a:rPr>
              <a:t> / </a:t>
            </a:r>
            <a:r>
              <a:rPr lang="en-GB" sz="3200" b="1" dirty="0" err="1">
                <a:solidFill>
                  <a:schemeClr val="tx1">
                    <a:lumMod val="95000"/>
                  </a:schemeClr>
                </a:solidFill>
              </a:rPr>
              <a:t>аннулирования</a:t>
            </a:r>
            <a:r>
              <a:rPr lang="en-GB" sz="32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95000"/>
                  </a:schemeClr>
                </a:solidFill>
              </a:rPr>
              <a:t>водительских</a:t>
            </a:r>
            <a:r>
              <a:rPr lang="en-GB" sz="32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95000"/>
                  </a:schemeClr>
                </a:solidFill>
              </a:rPr>
              <a:t>прав</a:t>
            </a:r>
            <a:r>
              <a:rPr lang="en-GB" sz="3200" b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GB" sz="3200" b="1" dirty="0" err="1">
                <a:solidFill>
                  <a:schemeClr val="tx1">
                    <a:lumMod val="95000"/>
                  </a:schemeClr>
                </a:solidFill>
              </a:rPr>
              <a:t>если</a:t>
            </a:r>
            <a:r>
              <a:rPr lang="en-GB" sz="3200" b="1" dirty="0">
                <a:solidFill>
                  <a:schemeClr val="tx1">
                    <a:lumMod val="95000"/>
                  </a:schemeClr>
                </a:solidFill>
              </a:rPr>
              <a:t> у </a:t>
            </a:r>
            <a:r>
              <a:rPr lang="en-GB" sz="3200" b="1" dirty="0" err="1">
                <a:solidFill>
                  <a:schemeClr val="tx1">
                    <a:lumMod val="95000"/>
                  </a:schemeClr>
                </a:solidFill>
              </a:rPr>
              <a:t>человека</a:t>
            </a:r>
            <a:r>
              <a:rPr lang="en-GB" sz="32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95000"/>
                  </a:schemeClr>
                </a:solidFill>
              </a:rPr>
              <a:t>нет</a:t>
            </a:r>
            <a:r>
              <a:rPr lang="en-GB" sz="32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95000"/>
                  </a:schemeClr>
                </a:solidFill>
              </a:rPr>
              <a:t>такого</a:t>
            </a:r>
            <a:r>
              <a:rPr lang="en-GB" sz="32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95000"/>
                  </a:schemeClr>
                </a:solidFill>
              </a:rPr>
              <a:t>разрешения</a:t>
            </a:r>
            <a:r>
              <a:rPr lang="en-GB" sz="3200" b="1" dirty="0">
                <a:solidFill>
                  <a:schemeClr val="tx1">
                    <a:lumMod val="95000"/>
                  </a:schemeClr>
                </a:solidFill>
              </a:rPr>
              <a:t>.</a:t>
            </a:r>
            <a:endParaRPr lang="en-GB" dirty="0"/>
          </a:p>
          <a:p>
            <a:pPr algn="just"/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28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02365" y="1166192"/>
            <a:ext cx="9767515" cy="4713400"/>
          </a:xfrm>
        </p:spPr>
        <p:txBody>
          <a:bodyPr>
            <a:normAutofit/>
          </a:bodyPr>
          <a:lstStyle/>
          <a:p>
            <a:r>
              <a:rPr lang="en-GB" sz="3600" b="1" u="sng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Доступ</a:t>
            </a:r>
            <a:r>
              <a:rPr lang="en-GB" sz="3600" b="1" u="sng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к </a:t>
            </a:r>
            <a:r>
              <a:rPr lang="en-GB" sz="3600" b="1" u="sng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банковским</a:t>
            </a:r>
            <a:r>
              <a:rPr lang="en-GB" sz="3600" b="1" u="sng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3600" b="1" u="sng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счетам</a:t>
            </a:r>
            <a:r>
              <a:rPr lang="en-GB" sz="3600" b="1" u="sng" dirty="0">
                <a:solidFill>
                  <a:schemeClr val="bg2">
                    <a:lumMod val="20000"/>
                    <a:lumOff val="80000"/>
                  </a:schemeClr>
                </a:solidFill>
              </a:rPr>
              <a:t>: </a:t>
            </a:r>
            <a:endParaRPr lang="ru-RU" dirty="0"/>
          </a:p>
          <a:p>
            <a:endParaRPr lang="en-GB" sz="2400" b="1" u="sng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en-GB" sz="2400" b="1" u="sng" dirty="0">
                <a:solidFill>
                  <a:schemeClr val="tx1">
                    <a:lumMod val="95000"/>
                  </a:schemeClr>
                </a:solidFill>
              </a:rPr>
              <a:t>IA 2014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: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Лицо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не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вправе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открывать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банковский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счет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если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у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него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нет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права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на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то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чтобы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въехать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в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страну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или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оставаться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в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ней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Банки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обязаны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проводить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проверки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Это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относится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к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текущим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счетам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но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не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к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сберегательным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. </a:t>
            </a:r>
          </a:p>
          <a:p>
            <a:pPr algn="just"/>
            <a:endParaRPr lang="en-GB" sz="2400" b="1" dirty="0">
              <a:solidFill>
                <a:schemeClr val="tx1">
                  <a:lumMod val="95000"/>
                </a:schemeClr>
              </a:solidFill>
            </a:endParaRPr>
          </a:p>
          <a:p>
            <a:pPr algn="just"/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Начиная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с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января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2018 г.,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власти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дали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понять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что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они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будут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проводить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проверки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владельцев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существующих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счетов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и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будут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закрывать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или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замораживать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счета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.</a:t>
            </a:r>
            <a:endParaRPr lang="en-GB" dirty="0"/>
          </a:p>
          <a:p>
            <a:pPr algn="just"/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3616" y="1101012"/>
            <a:ext cx="10101943" cy="540242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4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ОСНОВНОЙ ЭТАП 3: </a:t>
            </a:r>
            <a:r>
              <a:rPr lang="en-US" sz="44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Решение</a:t>
            </a:r>
            <a:r>
              <a:rPr lang="en-US" sz="4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МВД </a:t>
            </a:r>
            <a:endParaRPr lang="ru-RU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just"/>
            <a:r>
              <a:rPr lang="en-US" sz="2400" dirty="0" err="1"/>
              <a:t>Выдается</a:t>
            </a:r>
            <a:r>
              <a:rPr lang="en-US" sz="2400" dirty="0"/>
              <a:t> </a:t>
            </a:r>
            <a:r>
              <a:rPr lang="en-US" sz="2400" dirty="0" err="1"/>
              <a:t>Министерством</a:t>
            </a:r>
            <a:r>
              <a:rPr lang="en-US" sz="2400" dirty="0"/>
              <a:t> </a:t>
            </a:r>
            <a:r>
              <a:rPr lang="en-US" sz="2400" dirty="0" err="1"/>
              <a:t>внутренних</a:t>
            </a:r>
            <a:r>
              <a:rPr lang="en-US" sz="2400" dirty="0"/>
              <a:t> </a:t>
            </a:r>
            <a:r>
              <a:rPr lang="en-US" sz="2400" dirty="0" err="1"/>
              <a:t>дел</a:t>
            </a:r>
            <a:r>
              <a:rPr lang="en-US" sz="2400" dirty="0"/>
              <a:t>. </a:t>
            </a:r>
            <a:r>
              <a:rPr lang="en-US" sz="2400" dirty="0" err="1"/>
              <a:t>Обычно</a:t>
            </a:r>
            <a:r>
              <a:rPr lang="en-US" sz="2400" dirty="0"/>
              <a:t>, </a:t>
            </a:r>
            <a:r>
              <a:rPr lang="en-US" sz="2400" dirty="0" err="1"/>
              <a:t>но</a:t>
            </a:r>
            <a:r>
              <a:rPr lang="en-US" sz="2400" dirty="0"/>
              <a:t>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всегда</a:t>
            </a:r>
            <a:r>
              <a:rPr lang="en-US" sz="2400" dirty="0"/>
              <a:t> </a:t>
            </a:r>
            <a:r>
              <a:rPr lang="en-US" sz="2400" dirty="0" err="1"/>
              <a:t>направляется</a:t>
            </a:r>
            <a:r>
              <a:rPr lang="en-US" sz="2400" dirty="0"/>
              <a:t> </a:t>
            </a:r>
            <a:r>
              <a:rPr lang="en-US" sz="2400" dirty="0" err="1"/>
              <a:t>законному</a:t>
            </a:r>
            <a:r>
              <a:rPr lang="en-US" sz="2400" dirty="0"/>
              <a:t> </a:t>
            </a:r>
            <a:r>
              <a:rPr lang="en-US" sz="2400" dirty="0" err="1"/>
              <a:t>представителю</a:t>
            </a:r>
            <a:r>
              <a:rPr lang="en-US" sz="2400" dirty="0"/>
              <a:t>. </a:t>
            </a:r>
            <a:r>
              <a:rPr lang="en-US" sz="2400" dirty="0" err="1"/>
              <a:t>Если</a:t>
            </a:r>
            <a:r>
              <a:rPr lang="en-US" sz="2400" dirty="0"/>
              <a:t> у </a:t>
            </a:r>
            <a:r>
              <a:rPr lang="en-US" sz="2400" dirty="0" err="1"/>
              <a:t>просителя</a:t>
            </a:r>
            <a:r>
              <a:rPr lang="en-US" sz="2400" dirty="0"/>
              <a:t> </a:t>
            </a:r>
            <a:r>
              <a:rPr lang="en-US" sz="2400" dirty="0" err="1"/>
              <a:t>нет</a:t>
            </a:r>
            <a:r>
              <a:rPr lang="en-US" sz="2400" dirty="0"/>
              <a:t> </a:t>
            </a:r>
            <a:r>
              <a:rPr lang="en-US" sz="2400" dirty="0" err="1"/>
              <a:t>представителя</a:t>
            </a:r>
            <a:r>
              <a:rPr lang="en-US" sz="2400" dirty="0"/>
              <a:t>, </a:t>
            </a:r>
            <a:r>
              <a:rPr lang="en-US" sz="2400" dirty="0" err="1"/>
              <a:t>то</a:t>
            </a:r>
            <a:r>
              <a:rPr lang="en-US" sz="2400" dirty="0"/>
              <a:t> </a:t>
            </a:r>
            <a:r>
              <a:rPr lang="en-US" sz="2400" dirty="0" err="1"/>
              <a:t>решение</a:t>
            </a:r>
            <a:r>
              <a:rPr lang="en-US" sz="2400" dirty="0"/>
              <a:t> </a:t>
            </a:r>
            <a:r>
              <a:rPr lang="en-US" sz="2400" dirty="0" err="1"/>
              <a:t>направляется</a:t>
            </a:r>
            <a:r>
              <a:rPr lang="en-US" sz="2400" dirty="0"/>
              <a:t> </a:t>
            </a:r>
            <a:r>
              <a:rPr lang="en-US" sz="2400" dirty="0" err="1"/>
              <a:t>просителю</a:t>
            </a:r>
            <a:r>
              <a:rPr lang="en-US" sz="2400" dirty="0"/>
              <a:t>.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algn="just"/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первой</a:t>
            </a:r>
            <a:r>
              <a:rPr lang="en-US" sz="2400" dirty="0"/>
              <a:t> </a:t>
            </a:r>
            <a:r>
              <a:rPr lang="en-US" sz="2400" dirty="0" err="1"/>
              <a:t>странице</a:t>
            </a:r>
            <a:r>
              <a:rPr lang="en-US" sz="2400" dirty="0"/>
              <a:t> </a:t>
            </a:r>
            <a:r>
              <a:rPr lang="en-US" sz="2400" dirty="0" err="1"/>
              <a:t>будет</a:t>
            </a:r>
            <a:r>
              <a:rPr lang="en-US" sz="2400" dirty="0"/>
              <a:t> </a:t>
            </a:r>
            <a:r>
              <a:rPr lang="en-US" sz="2400" dirty="0" err="1"/>
              <a:t>указано</a:t>
            </a:r>
            <a:r>
              <a:rPr lang="en-US" sz="2400" dirty="0"/>
              <a:t>, </a:t>
            </a:r>
            <a:r>
              <a:rPr lang="en-US" sz="2400" b="1" dirty="0" err="1"/>
              <a:t>дано</a:t>
            </a:r>
            <a:r>
              <a:rPr lang="en-US" sz="2400" b="1" dirty="0"/>
              <a:t> </a:t>
            </a:r>
            <a:r>
              <a:rPr lang="en-US" sz="2400" b="1" dirty="0" err="1"/>
              <a:t>ли</a:t>
            </a:r>
            <a:r>
              <a:rPr lang="en-US" sz="2400" b="1" dirty="0"/>
              <a:t> </a:t>
            </a:r>
            <a:r>
              <a:rPr lang="en-US" sz="2400" b="1" dirty="0" err="1"/>
              <a:t>разрешение</a:t>
            </a:r>
            <a:r>
              <a:rPr lang="en-US" sz="2400" b="1" dirty="0"/>
              <a:t> </a:t>
            </a:r>
            <a:r>
              <a:rPr lang="en-US" sz="2400" b="1" dirty="0" err="1"/>
              <a:t>на</a:t>
            </a:r>
            <a:r>
              <a:rPr lang="en-US" sz="2400" b="1" dirty="0"/>
              <a:t> </a:t>
            </a:r>
            <a:r>
              <a:rPr lang="en-US" sz="2400" b="1" dirty="0" err="1"/>
              <a:t>то</a:t>
            </a:r>
            <a:r>
              <a:rPr lang="en-US" sz="2400" b="1" dirty="0"/>
              <a:t>, </a:t>
            </a:r>
            <a:r>
              <a:rPr lang="en-US" sz="2400" b="1" dirty="0" err="1"/>
              <a:t>чтобы</a:t>
            </a:r>
            <a:r>
              <a:rPr lang="en-US" sz="2400" b="1" dirty="0"/>
              <a:t> </a:t>
            </a:r>
            <a:r>
              <a:rPr lang="en-US" sz="2400" b="1" dirty="0" err="1"/>
              <a:t>въехать</a:t>
            </a:r>
            <a:r>
              <a:rPr lang="en-US" sz="2400" b="1" dirty="0"/>
              <a:t> в </a:t>
            </a:r>
            <a:r>
              <a:rPr lang="en-US" sz="2400" b="1" dirty="0" err="1"/>
              <a:t>страну</a:t>
            </a:r>
            <a:r>
              <a:rPr lang="en-US" sz="2400" b="1" dirty="0"/>
              <a:t> </a:t>
            </a:r>
            <a:r>
              <a:rPr lang="en-US" sz="2400" b="1" dirty="0" err="1"/>
              <a:t>или</a:t>
            </a:r>
            <a:r>
              <a:rPr lang="en-US" sz="2400" b="1" dirty="0"/>
              <a:t> </a:t>
            </a:r>
            <a:r>
              <a:rPr lang="en-US" sz="2400" b="1" dirty="0" err="1"/>
              <a:t>оставаться</a:t>
            </a:r>
            <a:r>
              <a:rPr lang="en-US" sz="2400" b="1" dirty="0"/>
              <a:t> в </a:t>
            </a:r>
            <a:r>
              <a:rPr lang="en-US" sz="2400" b="1" dirty="0" err="1"/>
              <a:t>стране</a:t>
            </a:r>
            <a:r>
              <a:rPr lang="en-US" sz="2400" b="1" dirty="0"/>
              <a:t>, </a:t>
            </a:r>
            <a:r>
              <a:rPr lang="en-US" sz="2400" dirty="0" err="1"/>
              <a:t>т.е</a:t>
            </a:r>
            <a:r>
              <a:rPr lang="en-US" sz="2400" dirty="0"/>
              <a:t>. </a:t>
            </a:r>
            <a:r>
              <a:rPr lang="en-US" sz="2400" dirty="0" err="1"/>
              <a:t>право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проживание</a:t>
            </a:r>
            <a:r>
              <a:rPr lang="en-US" sz="2400" dirty="0"/>
              <a:t> в </a:t>
            </a:r>
            <a:r>
              <a:rPr lang="en-US" sz="2400" dirty="0" err="1"/>
              <a:t>Великобритании</a:t>
            </a:r>
            <a:r>
              <a:rPr lang="en-US" sz="2400" dirty="0"/>
              <a:t> (</a:t>
            </a:r>
            <a:r>
              <a:rPr lang="en-US" sz="2400" dirty="0" err="1"/>
              <a:t>статус</a:t>
            </a:r>
            <a:r>
              <a:rPr lang="en-US" sz="2400" dirty="0"/>
              <a:t>).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b="1" dirty="0">
                <a:latin typeface="+mj-ea"/>
                <a:cs typeface="+mj-ea"/>
              </a:rPr>
              <a:t/>
            </a:r>
            <a:br>
              <a:rPr lang="en-US" b="1" dirty="0">
                <a:latin typeface="+mj-ea"/>
                <a:cs typeface="+mj-ea"/>
              </a:rPr>
            </a:br>
            <a:endParaRPr lang="en-US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73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192" y="1048215"/>
            <a:ext cx="9806473" cy="52779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endParaRPr lang="en-US" sz="2400" dirty="0"/>
          </a:p>
          <a:p>
            <a:pPr algn="just"/>
            <a:r>
              <a:rPr lang="en-US" sz="2400" dirty="0" err="1"/>
              <a:t>Если</a:t>
            </a:r>
            <a:r>
              <a:rPr lang="en-US" sz="2400" dirty="0"/>
              <a:t> </a:t>
            </a:r>
            <a:r>
              <a:rPr lang="en-US" sz="2400" dirty="0" err="1"/>
              <a:t>статус</a:t>
            </a:r>
            <a:r>
              <a:rPr lang="en-US" sz="2400" dirty="0"/>
              <a:t>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предоставлен</a:t>
            </a:r>
            <a:r>
              <a:rPr lang="en-US" sz="2400" dirty="0"/>
              <a:t> </a:t>
            </a:r>
            <a:r>
              <a:rPr lang="en-US" sz="2400" dirty="0" err="1"/>
              <a:t>или</a:t>
            </a:r>
            <a:r>
              <a:rPr lang="en-US" sz="2400" dirty="0"/>
              <a:t> </a:t>
            </a:r>
            <a:r>
              <a:rPr lang="en-US" sz="2400" dirty="0" err="1"/>
              <a:t>предоставлен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срок</a:t>
            </a:r>
            <a:r>
              <a:rPr lang="en-US" sz="2400" dirty="0"/>
              <a:t> </a:t>
            </a:r>
            <a:r>
              <a:rPr lang="en-US" sz="2400" dirty="0" err="1"/>
              <a:t>менее</a:t>
            </a:r>
            <a:r>
              <a:rPr lang="en-US" sz="2400" dirty="0"/>
              <a:t> 5 </a:t>
            </a:r>
            <a:r>
              <a:rPr lang="en-US" sz="2400" dirty="0" err="1"/>
              <a:t>лет</a:t>
            </a:r>
            <a:r>
              <a:rPr lang="en-US" sz="2400" dirty="0"/>
              <a:t> </a:t>
            </a:r>
            <a:r>
              <a:rPr lang="en-US" sz="2400" dirty="0" err="1"/>
              <a:t>по</a:t>
            </a:r>
            <a:r>
              <a:rPr lang="en-US" sz="2400" dirty="0"/>
              <a:t> </a:t>
            </a:r>
            <a:r>
              <a:rPr lang="en-US" sz="2400" dirty="0" err="1"/>
              <a:t>основаниям</a:t>
            </a:r>
            <a:r>
              <a:rPr lang="en-US" sz="2400" dirty="0"/>
              <a:t> </a:t>
            </a:r>
            <a:r>
              <a:rPr lang="en-US" sz="2400" dirty="0" err="1"/>
              <a:t>убежища</a:t>
            </a:r>
            <a:r>
              <a:rPr lang="en-US" sz="2400" dirty="0"/>
              <a:t> / </a:t>
            </a:r>
            <a:r>
              <a:rPr lang="en-US" sz="2400" dirty="0" err="1"/>
              <a:t>статьи</a:t>
            </a:r>
            <a:r>
              <a:rPr lang="en-US" sz="2400" dirty="0"/>
              <a:t> 3, </a:t>
            </a:r>
            <a:r>
              <a:rPr lang="en-US" sz="2400" dirty="0" err="1"/>
              <a:t>то</a:t>
            </a:r>
            <a:r>
              <a:rPr lang="en-US" sz="2400" dirty="0"/>
              <a:t> </a:t>
            </a:r>
            <a:r>
              <a:rPr lang="en-US" sz="2400" dirty="0" err="1"/>
              <a:t>выдается</a:t>
            </a:r>
            <a:r>
              <a:rPr lang="en-US" sz="2400" dirty="0"/>
              <a:t> </a:t>
            </a:r>
            <a:r>
              <a:rPr lang="en-US" sz="2400" b="1" dirty="0"/>
              <a:t>«</a:t>
            </a:r>
            <a:r>
              <a:rPr lang="en-US" sz="2400" b="1" dirty="0" err="1"/>
              <a:t>Письмо</a:t>
            </a:r>
            <a:r>
              <a:rPr lang="en-US" sz="2400" b="1" dirty="0"/>
              <a:t> о </a:t>
            </a:r>
            <a:r>
              <a:rPr lang="en-US" sz="2400" b="1" dirty="0" err="1"/>
              <a:t>причинах</a:t>
            </a:r>
            <a:r>
              <a:rPr lang="en-US" sz="2400" b="1" dirty="0"/>
              <a:t> </a:t>
            </a:r>
            <a:r>
              <a:rPr lang="en-US" sz="2400" b="1" dirty="0" err="1"/>
              <a:t>отказа</a:t>
            </a:r>
            <a:r>
              <a:rPr lang="en-US" sz="2400" b="1" dirty="0"/>
              <a:t>»,</a:t>
            </a:r>
            <a:r>
              <a:rPr lang="en-US" sz="2400" dirty="0"/>
              <a:t> </a:t>
            </a:r>
            <a:r>
              <a:rPr lang="en-US" sz="2400" dirty="0" err="1"/>
              <a:t>по</a:t>
            </a:r>
            <a:r>
              <a:rPr lang="en-US" sz="2400" dirty="0"/>
              <a:t> </a:t>
            </a:r>
            <a:r>
              <a:rPr lang="en-US" sz="2400" dirty="0" err="1"/>
              <a:t>которым</a:t>
            </a:r>
            <a:r>
              <a:rPr lang="en-US" sz="2400" dirty="0"/>
              <a:t> </a:t>
            </a:r>
            <a:r>
              <a:rPr lang="en-US" sz="2400" dirty="0" err="1"/>
              <a:t>просителю</a:t>
            </a:r>
            <a:r>
              <a:rPr lang="en-US" sz="2400" dirty="0"/>
              <a:t>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разрешено</a:t>
            </a:r>
            <a:r>
              <a:rPr lang="en-US" sz="2400" dirty="0"/>
              <a:t> </a:t>
            </a:r>
            <a:r>
              <a:rPr lang="en-US" sz="2400" dirty="0" err="1"/>
              <a:t>оставаться</a:t>
            </a:r>
            <a:r>
              <a:rPr lang="en-US" sz="2400" dirty="0"/>
              <a:t> в </a:t>
            </a:r>
            <a:r>
              <a:rPr lang="en-US" sz="2400" dirty="0" err="1"/>
              <a:t>стране</a:t>
            </a:r>
            <a:r>
              <a:rPr lang="en-US" sz="2400" dirty="0"/>
              <a:t>, </a:t>
            </a:r>
            <a:r>
              <a:rPr lang="en-US" sz="2400" dirty="0" err="1"/>
              <a:t>включая</a:t>
            </a:r>
            <a:r>
              <a:rPr lang="en-US" sz="2400" dirty="0"/>
              <a:t> </a:t>
            </a:r>
            <a:r>
              <a:rPr lang="en-US" sz="2400" dirty="0" err="1"/>
              <a:t>статус</a:t>
            </a:r>
            <a:r>
              <a:rPr lang="en-US" sz="2400" dirty="0"/>
              <a:t> </a:t>
            </a:r>
            <a:r>
              <a:rPr lang="en-US" sz="2400" dirty="0" err="1"/>
              <a:t>беженце</a:t>
            </a:r>
            <a:r>
              <a:rPr lang="en-US" sz="2400" dirty="0"/>
              <a:t> и/</a:t>
            </a:r>
            <a:r>
              <a:rPr lang="en-US" sz="2400" dirty="0" err="1"/>
              <a:t>или</a:t>
            </a:r>
            <a:r>
              <a:rPr lang="en-US" sz="2400" dirty="0"/>
              <a:t> </a:t>
            </a:r>
            <a:r>
              <a:rPr lang="en-US" sz="2400" dirty="0" err="1"/>
              <a:t>гуманитарную</a:t>
            </a:r>
            <a:r>
              <a:rPr lang="en-US" sz="2400" dirty="0"/>
              <a:t> </a:t>
            </a:r>
            <a:r>
              <a:rPr lang="en-US" sz="2400" dirty="0" err="1"/>
              <a:t>защиту</a:t>
            </a:r>
            <a:r>
              <a:rPr lang="en-US" sz="2400" dirty="0"/>
              <a:t>.</a:t>
            </a:r>
          </a:p>
          <a:p>
            <a:pPr marL="0" indent="0" algn="just">
              <a:buNone/>
            </a:pPr>
            <a:endParaRPr lang="en-US" sz="2400" dirty="0"/>
          </a:p>
          <a:p>
            <a:pPr algn="just"/>
            <a:r>
              <a:rPr lang="en-US" sz="2400" dirty="0"/>
              <a:t>В </a:t>
            </a:r>
            <a:r>
              <a:rPr lang="en-US" sz="2400" dirty="0" err="1"/>
              <a:t>этом</a:t>
            </a:r>
            <a:r>
              <a:rPr lang="en-US" sz="2400" dirty="0"/>
              <a:t> </a:t>
            </a:r>
            <a:r>
              <a:rPr lang="en-US" sz="2400" dirty="0" err="1"/>
              <a:t>письме-решении</a:t>
            </a:r>
            <a:r>
              <a:rPr lang="en-US" sz="2400" dirty="0"/>
              <a:t> </a:t>
            </a:r>
            <a:r>
              <a:rPr lang="en-US" sz="2400" dirty="0" err="1"/>
              <a:t>просителю</a:t>
            </a:r>
            <a:r>
              <a:rPr lang="en-US" sz="2400" dirty="0"/>
              <a:t> </a:t>
            </a:r>
            <a:r>
              <a:rPr lang="en-US" sz="2400" dirty="0" err="1"/>
              <a:t>также</a:t>
            </a:r>
            <a:r>
              <a:rPr lang="en-US" sz="2400" dirty="0"/>
              <a:t> </a:t>
            </a:r>
            <a:r>
              <a:rPr lang="en-US" sz="2400" dirty="0" err="1"/>
              <a:t>сообщается</a:t>
            </a:r>
            <a:r>
              <a:rPr lang="en-US" sz="2400" dirty="0"/>
              <a:t>, </a:t>
            </a:r>
            <a:r>
              <a:rPr lang="en-US" sz="2400" dirty="0" err="1"/>
              <a:t>есть</a:t>
            </a:r>
            <a:r>
              <a:rPr lang="en-US" sz="2400" dirty="0"/>
              <a:t> </a:t>
            </a:r>
            <a:r>
              <a:rPr lang="en-US" sz="2400" dirty="0" err="1"/>
              <a:t>ли</a:t>
            </a:r>
            <a:r>
              <a:rPr lang="en-US" sz="2400" dirty="0"/>
              <a:t> у </a:t>
            </a:r>
            <a:r>
              <a:rPr lang="en-US" sz="2400" dirty="0" err="1"/>
              <a:t>него</a:t>
            </a:r>
            <a:r>
              <a:rPr lang="en-US" sz="2400" dirty="0"/>
              <a:t> </a:t>
            </a:r>
            <a:r>
              <a:rPr lang="en-US" sz="2400" dirty="0" err="1"/>
              <a:t>право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обжалование</a:t>
            </a:r>
            <a:r>
              <a:rPr lang="en-US" sz="2400" dirty="0"/>
              <a:t> </a:t>
            </a:r>
            <a:r>
              <a:rPr lang="en-US" sz="2400" dirty="0" err="1"/>
              <a:t>внутри</a:t>
            </a:r>
            <a:r>
              <a:rPr lang="en-US" sz="2400" dirty="0"/>
              <a:t> </a:t>
            </a:r>
            <a:r>
              <a:rPr lang="en-US" sz="2400" dirty="0" err="1"/>
              <a:t>страны</a:t>
            </a:r>
            <a:r>
              <a:rPr lang="en-US" sz="2400" dirty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3413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082" y="428955"/>
            <a:ext cx="8229600" cy="714372"/>
          </a:xfrm>
        </p:spPr>
        <p:txBody>
          <a:bodyPr>
            <a:normAutofit/>
          </a:bodyPr>
          <a:lstStyle/>
          <a:p>
            <a:r>
              <a:rPr lang="en-GB" sz="40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Возможные</a:t>
            </a:r>
            <a:r>
              <a:rPr lang="en-GB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исходы</a:t>
            </a: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081" y="1448949"/>
            <a:ext cx="9934432" cy="471490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itchFamily="2" charset="2"/>
              <a:buChar char="v"/>
            </a:pPr>
            <a:endParaRPr lang="en-US" b="1" u="sng" dirty="0"/>
          </a:p>
          <a:p>
            <a:pPr>
              <a:buNone/>
            </a:pPr>
            <a:endParaRPr lang="en-US" dirty="0"/>
          </a:p>
          <a:p>
            <a:pPr algn="just">
              <a:buNone/>
            </a:pPr>
            <a:r>
              <a:rPr lang="en-US" dirty="0"/>
              <a:t>	</a:t>
            </a:r>
            <a:r>
              <a:rPr lang="en-US" dirty="0" err="1"/>
              <a:t>Если</a:t>
            </a:r>
            <a:r>
              <a:rPr lang="en-US" dirty="0"/>
              <a:t> </a:t>
            </a:r>
            <a:r>
              <a:rPr lang="en-US" dirty="0" err="1"/>
              <a:t>признано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в </a:t>
            </a:r>
            <a:r>
              <a:rPr lang="en-US" dirty="0" err="1"/>
              <a:t>отношении</a:t>
            </a:r>
            <a:r>
              <a:rPr lang="en-US" dirty="0"/>
              <a:t> </a:t>
            </a:r>
            <a:r>
              <a:rPr lang="en-US" dirty="0" err="1"/>
              <a:t>просителя</a:t>
            </a:r>
            <a:r>
              <a:rPr lang="en-US" dirty="0"/>
              <a:t> </a:t>
            </a:r>
            <a:r>
              <a:rPr lang="en-US" dirty="0" err="1"/>
              <a:t>существует</a:t>
            </a:r>
            <a:r>
              <a:rPr lang="en-US" dirty="0"/>
              <a:t> </a:t>
            </a:r>
            <a:r>
              <a:rPr lang="en-US" dirty="0" err="1"/>
              <a:t>риск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Конвенции</a:t>
            </a:r>
            <a:r>
              <a:rPr lang="en-US" dirty="0"/>
              <a:t> о </a:t>
            </a:r>
            <a:r>
              <a:rPr lang="en-US" dirty="0" err="1"/>
              <a:t>беженцах</a:t>
            </a:r>
            <a:r>
              <a:rPr lang="en-US" dirty="0"/>
              <a:t>, </a:t>
            </a:r>
            <a:r>
              <a:rPr lang="en-US" dirty="0" err="1"/>
              <a:t>то</a:t>
            </a:r>
            <a:r>
              <a:rPr lang="en-US" dirty="0"/>
              <a:t> </a:t>
            </a:r>
            <a:r>
              <a:rPr lang="en-US" dirty="0" err="1"/>
              <a:t>ему</a:t>
            </a:r>
            <a:r>
              <a:rPr lang="en-US" dirty="0"/>
              <a:t> </a:t>
            </a:r>
            <a:r>
              <a:rPr lang="en-US" dirty="0" err="1"/>
              <a:t>будет</a:t>
            </a:r>
            <a:r>
              <a:rPr lang="en-US" dirty="0"/>
              <a:t> </a:t>
            </a:r>
            <a:r>
              <a:rPr lang="en-US" dirty="0" err="1"/>
              <a:t>предоставлено</a:t>
            </a:r>
            <a:r>
              <a:rPr lang="en-US" dirty="0"/>
              <a:t> </a:t>
            </a:r>
            <a:r>
              <a:rPr lang="en-US" b="1" dirty="0" err="1"/>
              <a:t>право</a:t>
            </a:r>
            <a:r>
              <a:rPr lang="en-US" b="1" dirty="0"/>
              <a:t> </a:t>
            </a:r>
            <a:r>
              <a:rPr lang="en-US" b="1" dirty="0" err="1"/>
              <a:t>оставаться</a:t>
            </a:r>
            <a:r>
              <a:rPr lang="en-US" b="1" dirty="0"/>
              <a:t> в </a:t>
            </a:r>
            <a:r>
              <a:rPr lang="en-US" b="1" dirty="0" err="1"/>
              <a:t>стране</a:t>
            </a:r>
            <a:r>
              <a:rPr lang="en-US" b="1" dirty="0"/>
              <a:t> в </a:t>
            </a:r>
            <a:r>
              <a:rPr lang="en-US" b="1" dirty="0" err="1"/>
              <a:t>течение</a:t>
            </a:r>
            <a:r>
              <a:rPr lang="en-US" b="1" dirty="0"/>
              <a:t> 5 </a:t>
            </a:r>
            <a:r>
              <a:rPr lang="en-US" b="1" dirty="0" err="1"/>
              <a:t>лет</a:t>
            </a:r>
            <a:r>
              <a:rPr lang="en-US" b="1" dirty="0"/>
              <a:t> в </a:t>
            </a:r>
            <a:r>
              <a:rPr lang="en-US" b="1" dirty="0" err="1"/>
              <a:t>качестве</a:t>
            </a:r>
            <a:r>
              <a:rPr lang="en-US" b="1" dirty="0"/>
              <a:t> </a:t>
            </a:r>
            <a:r>
              <a:rPr lang="en-US" b="1" dirty="0" err="1"/>
              <a:t>беженца</a:t>
            </a:r>
            <a:r>
              <a:rPr lang="en-US" dirty="0"/>
              <a:t>.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истечении</a:t>
            </a:r>
            <a:r>
              <a:rPr lang="en-US" dirty="0"/>
              <a:t> 5 </a:t>
            </a:r>
            <a:r>
              <a:rPr lang="en-US" dirty="0" err="1"/>
              <a:t>лет</a:t>
            </a:r>
            <a:r>
              <a:rPr lang="en-US" dirty="0"/>
              <a:t> </a:t>
            </a:r>
            <a:r>
              <a:rPr lang="en-US" dirty="0" err="1"/>
              <a:t>он</a:t>
            </a:r>
            <a:r>
              <a:rPr lang="en-US" dirty="0"/>
              <a:t> </a:t>
            </a:r>
            <a:r>
              <a:rPr lang="en-US" dirty="0" err="1"/>
              <a:t>должен</a:t>
            </a:r>
            <a:r>
              <a:rPr lang="en-US" dirty="0"/>
              <a:t> </a:t>
            </a:r>
            <a:r>
              <a:rPr lang="en-US" dirty="0" err="1"/>
              <a:t>попросить</a:t>
            </a:r>
            <a:r>
              <a:rPr lang="en-US" dirty="0"/>
              <a:t> о </a:t>
            </a:r>
            <a:r>
              <a:rPr lang="en-US" dirty="0" err="1"/>
              <a:t>разрешении</a:t>
            </a:r>
            <a:r>
              <a:rPr lang="en-US" dirty="0"/>
              <a:t> </a:t>
            </a:r>
            <a:r>
              <a:rPr lang="en-US" dirty="0" err="1"/>
              <a:t>оставаться</a:t>
            </a:r>
            <a:r>
              <a:rPr lang="en-US" dirty="0"/>
              <a:t> в </a:t>
            </a:r>
            <a:r>
              <a:rPr lang="en-US" dirty="0" err="1"/>
              <a:t>стране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неопределенный</a:t>
            </a:r>
            <a:r>
              <a:rPr lang="en-US" dirty="0"/>
              <a:t> </a:t>
            </a:r>
            <a:r>
              <a:rPr lang="en-US" dirty="0" err="1"/>
              <a:t>срок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 algn="just">
              <a:buNone/>
            </a:pPr>
            <a:r>
              <a:rPr lang="en-US" dirty="0"/>
              <a:t>	</a:t>
            </a:r>
            <a:r>
              <a:rPr lang="en-US" dirty="0" err="1"/>
              <a:t>Если</a:t>
            </a:r>
            <a:r>
              <a:rPr lang="en-US" dirty="0"/>
              <a:t> </a:t>
            </a:r>
            <a:r>
              <a:rPr lang="en-US" dirty="0" err="1"/>
              <a:t>признано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в </a:t>
            </a:r>
            <a:r>
              <a:rPr lang="en-US" dirty="0" err="1"/>
              <a:t>отношении</a:t>
            </a:r>
            <a:r>
              <a:rPr lang="en-US" dirty="0"/>
              <a:t> </a:t>
            </a:r>
            <a:r>
              <a:rPr lang="en-US" dirty="0" err="1"/>
              <a:t>просителя</a:t>
            </a:r>
            <a:r>
              <a:rPr lang="en-US" dirty="0"/>
              <a:t> </a:t>
            </a:r>
            <a:r>
              <a:rPr lang="en-US" dirty="0" err="1"/>
              <a:t>существует</a:t>
            </a:r>
            <a:r>
              <a:rPr lang="en-US" dirty="0"/>
              <a:t> </a:t>
            </a:r>
            <a:r>
              <a:rPr lang="en-US" dirty="0" err="1"/>
              <a:t>риск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Конвенции</a:t>
            </a:r>
            <a:r>
              <a:rPr lang="en-US" dirty="0"/>
              <a:t> о </a:t>
            </a:r>
            <a:r>
              <a:rPr lang="en-US" dirty="0" err="1"/>
              <a:t>беженцах</a:t>
            </a:r>
            <a:r>
              <a:rPr lang="en-US" dirty="0"/>
              <a:t> (</a:t>
            </a:r>
            <a:r>
              <a:rPr lang="en-US" dirty="0" err="1"/>
              <a:t>т.е</a:t>
            </a:r>
            <a:r>
              <a:rPr lang="en-US" dirty="0"/>
              <a:t>.,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основаниям</a:t>
            </a:r>
            <a:r>
              <a:rPr lang="en-US" dirty="0"/>
              <a:t> </a:t>
            </a:r>
            <a:r>
              <a:rPr lang="en-US" dirty="0" err="1"/>
              <a:t>ст</a:t>
            </a:r>
            <a:r>
              <a:rPr lang="en-US" dirty="0"/>
              <a:t>. 2 </a:t>
            </a:r>
            <a:r>
              <a:rPr lang="en-US" dirty="0" err="1"/>
              <a:t>или</a:t>
            </a:r>
            <a:r>
              <a:rPr lang="en-US" dirty="0"/>
              <a:t> 3 ЕКПЧ </a:t>
            </a:r>
            <a:r>
              <a:rPr lang="en-US" dirty="0" err="1"/>
              <a:t>или</a:t>
            </a:r>
            <a:r>
              <a:rPr lang="en-US" dirty="0"/>
              <a:t> в </a:t>
            </a:r>
            <a:r>
              <a:rPr lang="en-US" dirty="0" err="1"/>
              <a:t>связи</a:t>
            </a:r>
            <a:r>
              <a:rPr lang="en-US" dirty="0"/>
              <a:t> с </a:t>
            </a:r>
            <a:r>
              <a:rPr lang="en-US" dirty="0" err="1"/>
              <a:t>общим</a:t>
            </a:r>
            <a:r>
              <a:rPr lang="en-US" dirty="0"/>
              <a:t> </a:t>
            </a:r>
            <a:r>
              <a:rPr lang="en-US" dirty="0" err="1"/>
              <a:t>уровнем</a:t>
            </a:r>
            <a:r>
              <a:rPr lang="en-US" dirty="0"/>
              <a:t> </a:t>
            </a:r>
            <a:r>
              <a:rPr lang="en-US" dirty="0" err="1"/>
              <a:t>насилия</a:t>
            </a:r>
            <a:r>
              <a:rPr lang="en-US" dirty="0"/>
              <a:t> в </a:t>
            </a:r>
            <a:r>
              <a:rPr lang="en-US" dirty="0" err="1"/>
              <a:t>родной</a:t>
            </a:r>
            <a:r>
              <a:rPr lang="en-US" dirty="0"/>
              <a:t> </a:t>
            </a:r>
            <a:r>
              <a:rPr lang="en-US" dirty="0" err="1"/>
              <a:t>стране</a:t>
            </a:r>
            <a:r>
              <a:rPr lang="en-US" dirty="0"/>
              <a:t>), </a:t>
            </a:r>
            <a:r>
              <a:rPr lang="en-US" dirty="0" err="1"/>
              <a:t>то</a:t>
            </a:r>
            <a:r>
              <a:rPr lang="en-US" dirty="0"/>
              <a:t> </a:t>
            </a:r>
            <a:r>
              <a:rPr lang="en-US" dirty="0" err="1"/>
              <a:t>ему</a:t>
            </a:r>
            <a:r>
              <a:rPr lang="en-US" dirty="0"/>
              <a:t> </a:t>
            </a:r>
            <a:r>
              <a:rPr lang="en-US" dirty="0" err="1"/>
              <a:t>будет</a:t>
            </a:r>
            <a:r>
              <a:rPr lang="en-US" dirty="0"/>
              <a:t> </a:t>
            </a:r>
            <a:r>
              <a:rPr lang="en-US" dirty="0" err="1"/>
              <a:t>предоставлено</a:t>
            </a:r>
            <a:r>
              <a:rPr lang="en-US" dirty="0"/>
              <a:t> </a:t>
            </a:r>
            <a:r>
              <a:rPr lang="en-US" b="1" dirty="0" err="1"/>
              <a:t>право</a:t>
            </a:r>
            <a:r>
              <a:rPr lang="en-US" b="1" dirty="0"/>
              <a:t> </a:t>
            </a:r>
            <a:r>
              <a:rPr lang="en-US" b="1" dirty="0" err="1"/>
              <a:t>оставаться</a:t>
            </a:r>
            <a:r>
              <a:rPr lang="en-US" b="1" dirty="0"/>
              <a:t> в </a:t>
            </a:r>
            <a:r>
              <a:rPr lang="en-US" b="1" dirty="0" err="1"/>
              <a:t>стране</a:t>
            </a:r>
            <a:r>
              <a:rPr lang="en-US" b="1" dirty="0"/>
              <a:t> в </a:t>
            </a:r>
            <a:r>
              <a:rPr lang="en-US" b="1" dirty="0" err="1"/>
              <a:t>течение</a:t>
            </a:r>
            <a:r>
              <a:rPr lang="en-US" b="1" dirty="0"/>
              <a:t> 5 </a:t>
            </a:r>
            <a:r>
              <a:rPr lang="en-US" b="1" dirty="0" err="1"/>
              <a:t>лет</a:t>
            </a:r>
            <a:r>
              <a:rPr lang="en-US" b="1" dirty="0"/>
              <a:t> </a:t>
            </a:r>
            <a:r>
              <a:rPr lang="en-US" b="1" dirty="0" err="1"/>
              <a:t>по</a:t>
            </a:r>
            <a:r>
              <a:rPr lang="en-US" b="1" dirty="0"/>
              <a:t> </a:t>
            </a:r>
            <a:r>
              <a:rPr lang="en-US" b="1" dirty="0" err="1"/>
              <a:t>основанию</a:t>
            </a:r>
            <a:r>
              <a:rPr lang="en-US" b="1" dirty="0"/>
              <a:t> </a:t>
            </a:r>
            <a:r>
              <a:rPr lang="en-US" b="1" dirty="0" err="1"/>
              <a:t>гуманитарной</a:t>
            </a:r>
            <a:r>
              <a:rPr lang="en-US" b="1" dirty="0"/>
              <a:t> </a:t>
            </a:r>
            <a:r>
              <a:rPr lang="en-US" b="1" dirty="0" err="1"/>
              <a:t>защиты</a:t>
            </a:r>
            <a:r>
              <a:rPr lang="en-US" b="1" dirty="0"/>
              <a:t>.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истечении</a:t>
            </a:r>
            <a:r>
              <a:rPr lang="en-US" dirty="0"/>
              <a:t> 5 </a:t>
            </a:r>
            <a:r>
              <a:rPr lang="en-US" dirty="0" err="1"/>
              <a:t>лет</a:t>
            </a:r>
            <a:r>
              <a:rPr lang="en-US" dirty="0"/>
              <a:t> </a:t>
            </a:r>
            <a:r>
              <a:rPr lang="en-US" dirty="0" err="1"/>
              <a:t>он</a:t>
            </a:r>
            <a:r>
              <a:rPr lang="en-US" dirty="0"/>
              <a:t> </a:t>
            </a:r>
            <a:r>
              <a:rPr lang="en-US" dirty="0" err="1"/>
              <a:t>должен</a:t>
            </a:r>
            <a:r>
              <a:rPr lang="en-US" dirty="0"/>
              <a:t> </a:t>
            </a:r>
            <a:r>
              <a:rPr lang="en-US" dirty="0" err="1"/>
              <a:t>попросить</a:t>
            </a:r>
            <a:r>
              <a:rPr lang="en-US" dirty="0"/>
              <a:t> о </a:t>
            </a:r>
            <a:r>
              <a:rPr lang="en-US" dirty="0" err="1"/>
              <a:t>разрешении</a:t>
            </a:r>
            <a:r>
              <a:rPr lang="en-US" dirty="0"/>
              <a:t> </a:t>
            </a:r>
            <a:r>
              <a:rPr lang="en-US" dirty="0" err="1"/>
              <a:t>оставаться</a:t>
            </a:r>
            <a:r>
              <a:rPr lang="en-US" dirty="0"/>
              <a:t> в </a:t>
            </a:r>
            <a:r>
              <a:rPr lang="en-US" dirty="0" err="1"/>
              <a:t>стране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неопределенный</a:t>
            </a:r>
            <a:r>
              <a:rPr lang="en-US" dirty="0"/>
              <a:t> </a:t>
            </a:r>
            <a:r>
              <a:rPr lang="en-US" dirty="0" err="1"/>
              <a:t>срок</a:t>
            </a:r>
            <a:r>
              <a:rPr lang="en-US" dirty="0"/>
              <a:t>. </a:t>
            </a:r>
          </a:p>
          <a:p>
            <a:pPr>
              <a:buNone/>
            </a:pP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endParaRPr lang="en-US" dirty="0"/>
          </a:p>
        </p:txBody>
      </p:sp>
      <p:sp>
        <p:nvSpPr>
          <p:cNvPr id="4" name="Rectangle: Rounded Corners 3"/>
          <p:cNvSpPr/>
          <p:nvPr/>
        </p:nvSpPr>
        <p:spPr>
          <a:xfrm>
            <a:off x="1046163" y="1630363"/>
            <a:ext cx="9943319" cy="411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/>
              <a:t>Разрешение</a:t>
            </a:r>
            <a:r>
              <a:rPr lang="en-US" b="1" dirty="0"/>
              <a:t> </a:t>
            </a:r>
            <a:r>
              <a:rPr lang="en-US" b="1" dirty="0" err="1"/>
              <a:t>оставаться</a:t>
            </a:r>
            <a:r>
              <a:rPr lang="en-US" b="1" dirty="0"/>
              <a:t> в </a:t>
            </a:r>
            <a:r>
              <a:rPr lang="en-US" b="1" dirty="0" err="1"/>
              <a:t>стране</a:t>
            </a:r>
            <a:r>
              <a:rPr lang="en-US" b="1" dirty="0"/>
              <a:t> </a:t>
            </a:r>
            <a:r>
              <a:rPr lang="en-US" b="1" dirty="0" err="1"/>
              <a:t>на</a:t>
            </a:r>
            <a:r>
              <a:rPr lang="en-US" b="1" dirty="0"/>
              <a:t> 5 </a:t>
            </a:r>
            <a:r>
              <a:rPr lang="en-US" b="1" dirty="0" err="1"/>
              <a:t>лет</a:t>
            </a:r>
            <a:r>
              <a:rPr lang="en-US" b="1" dirty="0"/>
              <a:t>: </a:t>
            </a:r>
            <a:r>
              <a:rPr lang="en-US" b="1" dirty="0" err="1"/>
              <a:t>статус</a:t>
            </a:r>
            <a:r>
              <a:rPr lang="en-US" b="1" dirty="0"/>
              <a:t> </a:t>
            </a:r>
            <a:r>
              <a:rPr lang="en-US" b="1" dirty="0" err="1"/>
              <a:t>беженца</a:t>
            </a:r>
            <a:r>
              <a:rPr lang="en-US" b="1" dirty="0"/>
              <a:t> / </a:t>
            </a:r>
            <a:r>
              <a:rPr lang="en-US" b="1" dirty="0" err="1"/>
              <a:t>гуманитарная</a:t>
            </a:r>
            <a:r>
              <a:rPr lang="en-US" b="1" dirty="0"/>
              <a:t> </a:t>
            </a:r>
            <a:r>
              <a:rPr lang="en-US" b="1" dirty="0" err="1"/>
              <a:t>защита</a:t>
            </a:r>
            <a:endParaRPr lang="ru-RU" dirty="0" err="1"/>
          </a:p>
        </p:txBody>
      </p:sp>
    </p:spTree>
    <p:extLst>
      <p:ext uri="{BB962C8B-B14F-4D97-AF65-F5344CB8AC3E}">
        <p14:creationId xmlns:p14="http://schemas.microsoft.com/office/powerpoint/2010/main" val="85468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931665"/>
              </p:ext>
            </p:extLst>
          </p:nvPr>
        </p:nvGraphicFramePr>
        <p:xfrm>
          <a:off x="1075880" y="1293966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316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6878"/>
            <a:ext cx="9868829" cy="578543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endParaRPr lang="en-GB" sz="2600" b="1" u="sng" dirty="0"/>
          </a:p>
          <a:p>
            <a:pPr marL="0" indent="0">
              <a:buNone/>
            </a:pPr>
            <a:endParaRPr lang="en-GB" sz="2600" b="1" u="sng" dirty="0"/>
          </a:p>
          <a:p>
            <a:pPr indent="0" algn="just">
              <a:buNone/>
            </a:pPr>
            <a:r>
              <a:rPr lang="en-GB" sz="2200" b="1" dirty="0" err="1"/>
              <a:t>Выдается</a:t>
            </a:r>
            <a:r>
              <a:rPr lang="en-GB" sz="2200" b="1" dirty="0"/>
              <a:t> </a:t>
            </a:r>
            <a:r>
              <a:rPr lang="en-GB" sz="2200" b="1" dirty="0" err="1"/>
              <a:t>до</a:t>
            </a:r>
            <a:r>
              <a:rPr lang="en-GB" sz="2200" b="1" dirty="0"/>
              <a:t> </a:t>
            </a:r>
            <a:r>
              <a:rPr lang="en-GB" sz="2200" b="1" dirty="0" err="1"/>
              <a:t>достижения</a:t>
            </a:r>
            <a:r>
              <a:rPr lang="en-GB" sz="2200" b="1" dirty="0"/>
              <a:t> </a:t>
            </a:r>
            <a:r>
              <a:rPr lang="en-GB" sz="2200" b="1" dirty="0" err="1"/>
              <a:t>возраста</a:t>
            </a:r>
            <a:r>
              <a:rPr lang="en-GB" sz="2200" b="1" dirty="0"/>
              <a:t> 17 ½ </a:t>
            </a:r>
            <a:r>
              <a:rPr lang="en-GB" sz="2200" b="1" dirty="0" err="1"/>
              <a:t>лет</a:t>
            </a:r>
            <a:r>
              <a:rPr lang="en-GB" sz="2200" b="1" dirty="0"/>
              <a:t> </a:t>
            </a:r>
            <a:r>
              <a:rPr lang="en-GB" sz="2200" b="1" dirty="0" err="1"/>
              <a:t>или</a:t>
            </a:r>
            <a:r>
              <a:rPr lang="en-GB" sz="2200" b="1" dirty="0"/>
              <a:t> </a:t>
            </a:r>
            <a:r>
              <a:rPr lang="en-GB" sz="2200" b="1" dirty="0" err="1"/>
              <a:t>на</a:t>
            </a:r>
            <a:r>
              <a:rPr lang="en-GB" sz="2200" b="1" dirty="0"/>
              <a:t> 2 ½ </a:t>
            </a:r>
            <a:r>
              <a:rPr lang="en-GB" sz="2200" b="1" dirty="0" err="1"/>
              <a:t>года</a:t>
            </a:r>
            <a:r>
              <a:rPr lang="en-GB" sz="2200" b="1" dirty="0"/>
              <a:t>, </a:t>
            </a:r>
            <a:r>
              <a:rPr lang="en-GB" sz="2200" b="1" dirty="0" err="1"/>
              <a:t>если</a:t>
            </a:r>
            <a:r>
              <a:rPr lang="en-GB" sz="2200" b="1" dirty="0"/>
              <a:t> </a:t>
            </a:r>
            <a:r>
              <a:rPr lang="en-GB" sz="2200" b="1" dirty="0" err="1"/>
              <a:t>они</a:t>
            </a:r>
            <a:r>
              <a:rPr lang="en-GB" sz="2200" b="1" dirty="0"/>
              <a:t> </a:t>
            </a:r>
            <a:r>
              <a:rPr lang="en-GB" sz="2200" b="1" dirty="0" err="1"/>
              <a:t>истекают</a:t>
            </a:r>
            <a:r>
              <a:rPr lang="en-GB" sz="2200" b="1" dirty="0"/>
              <a:t> </a:t>
            </a:r>
            <a:r>
              <a:rPr lang="en-GB" sz="2200" b="1" dirty="0" err="1"/>
              <a:t>раньше</a:t>
            </a:r>
            <a:endParaRPr lang="en-US" dirty="0" err="1"/>
          </a:p>
          <a:p>
            <a:pPr algn="just">
              <a:buNone/>
            </a:pPr>
            <a:endParaRPr lang="en-US" sz="22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200" dirty="0" err="1"/>
              <a:t>Проситель-ребенок</a:t>
            </a:r>
            <a:r>
              <a:rPr lang="en-US" sz="2200" dirty="0"/>
              <a:t>, </a:t>
            </a:r>
            <a:r>
              <a:rPr lang="en-US" sz="2200" dirty="0" err="1"/>
              <a:t>если</a:t>
            </a:r>
            <a:r>
              <a:rPr lang="en-US" sz="2200" dirty="0"/>
              <a:t> </a:t>
            </a:r>
            <a:r>
              <a:rPr lang="en-US" sz="2200" dirty="0" err="1"/>
              <a:t>он</a:t>
            </a:r>
            <a:r>
              <a:rPr lang="en-US" sz="2200" dirty="0"/>
              <a:t> </a:t>
            </a:r>
            <a:r>
              <a:rPr lang="en-US" sz="2200" dirty="0" err="1"/>
              <a:t>не</a:t>
            </a:r>
            <a:r>
              <a:rPr lang="en-US" sz="2200" dirty="0"/>
              <a:t> </a:t>
            </a:r>
            <a:r>
              <a:rPr lang="en-US" sz="2200" dirty="0" err="1"/>
              <a:t>получил</a:t>
            </a:r>
            <a:r>
              <a:rPr lang="en-US" sz="2200" dirty="0"/>
              <a:t> </a:t>
            </a:r>
            <a:r>
              <a:rPr lang="en-US" sz="2200" dirty="0" err="1"/>
              <a:t>разрешение</a:t>
            </a:r>
            <a:r>
              <a:rPr lang="en-US" sz="2200" dirty="0"/>
              <a:t> </a:t>
            </a:r>
            <a:r>
              <a:rPr lang="en-US" sz="2200" dirty="0" err="1"/>
              <a:t>ни</a:t>
            </a:r>
            <a:r>
              <a:rPr lang="en-US" sz="2200" dirty="0"/>
              <a:t> </a:t>
            </a:r>
            <a:r>
              <a:rPr lang="en-US" sz="2200" dirty="0" err="1"/>
              <a:t>по</a:t>
            </a:r>
            <a:r>
              <a:rPr lang="en-US" sz="2200" dirty="0"/>
              <a:t> </a:t>
            </a:r>
            <a:r>
              <a:rPr lang="en-US" sz="2200" dirty="0" err="1"/>
              <a:t>какой</a:t>
            </a:r>
            <a:r>
              <a:rPr lang="en-US" sz="2200" dirty="0"/>
              <a:t> </a:t>
            </a:r>
            <a:r>
              <a:rPr lang="en-US" sz="2200" dirty="0" err="1"/>
              <a:t>другой</a:t>
            </a:r>
            <a:r>
              <a:rPr lang="en-US" sz="2200" dirty="0"/>
              <a:t> </a:t>
            </a:r>
            <a:r>
              <a:rPr lang="en-US" sz="2200" dirty="0" err="1"/>
              <a:t>категории</a:t>
            </a:r>
            <a:r>
              <a:rPr lang="en-US" sz="2200" dirty="0"/>
              <a:t>, </a:t>
            </a:r>
            <a:r>
              <a:rPr lang="en-US" sz="2200" dirty="0" err="1"/>
              <a:t>обычно</a:t>
            </a:r>
            <a:r>
              <a:rPr lang="en-US" sz="2200" dirty="0"/>
              <a:t> </a:t>
            </a:r>
            <a:r>
              <a:rPr lang="en-US" sz="2200" dirty="0" err="1"/>
              <a:t>получает</a:t>
            </a:r>
            <a:r>
              <a:rPr lang="en-US" sz="2200" dirty="0"/>
              <a:t> </a:t>
            </a:r>
            <a:r>
              <a:rPr lang="en-US" sz="2200" dirty="0" err="1"/>
              <a:t>разрешение</a:t>
            </a:r>
            <a:r>
              <a:rPr lang="en-US" sz="2200" dirty="0"/>
              <a:t> </a:t>
            </a:r>
            <a:r>
              <a:rPr lang="en-US" sz="2200" dirty="0" err="1"/>
              <a:t>оставаться</a:t>
            </a:r>
            <a:r>
              <a:rPr lang="en-US" sz="2200" dirty="0"/>
              <a:t> в </a:t>
            </a:r>
            <a:r>
              <a:rPr lang="en-US" sz="2200" dirty="0" err="1"/>
              <a:t>стране</a:t>
            </a:r>
            <a:r>
              <a:rPr lang="en-US" sz="2200" dirty="0"/>
              <a:t> </a:t>
            </a:r>
            <a:r>
              <a:rPr lang="en-US" sz="2200" dirty="0" err="1"/>
              <a:t>как</a:t>
            </a:r>
            <a:r>
              <a:rPr lang="en-US" sz="2200" dirty="0"/>
              <a:t> </a:t>
            </a:r>
            <a:r>
              <a:rPr lang="en-US" sz="2200" dirty="0" err="1"/>
              <a:t>ребенок</a:t>
            </a:r>
            <a:r>
              <a:rPr lang="en-US" sz="2200" dirty="0"/>
              <a:t> </a:t>
            </a:r>
            <a:r>
              <a:rPr lang="en-US" sz="2200" dirty="0" err="1"/>
              <a:t>без</a:t>
            </a:r>
            <a:r>
              <a:rPr lang="en-US" sz="2200" dirty="0"/>
              <a:t> </a:t>
            </a:r>
            <a:r>
              <a:rPr lang="en-US" sz="2200" dirty="0" err="1"/>
              <a:t>сопровождения</a:t>
            </a:r>
            <a:r>
              <a:rPr lang="en-US" sz="2200" dirty="0"/>
              <a:t>. 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2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200" dirty="0" err="1"/>
              <a:t>Оно</a:t>
            </a:r>
            <a:r>
              <a:rPr lang="en-US" sz="2200" dirty="0"/>
              <a:t> </a:t>
            </a:r>
            <a:r>
              <a:rPr lang="en-US" sz="2200" dirty="0" err="1"/>
              <a:t>выдается</a:t>
            </a:r>
            <a:r>
              <a:rPr lang="en-US" sz="2200" dirty="0"/>
              <a:t>, </a:t>
            </a:r>
            <a:r>
              <a:rPr lang="en-US" sz="2200" dirty="0" err="1"/>
              <a:t>если</a:t>
            </a:r>
            <a:r>
              <a:rPr lang="en-US" sz="2200" dirty="0"/>
              <a:t> </a:t>
            </a:r>
            <a:r>
              <a:rPr lang="en-US" sz="2200" b="1" dirty="0" err="1"/>
              <a:t>нет</a:t>
            </a:r>
            <a:r>
              <a:rPr lang="en-US" sz="2200" b="1" dirty="0"/>
              <a:t> </a:t>
            </a:r>
            <a:r>
              <a:rPr lang="en-US" sz="2200" b="1" dirty="0" err="1"/>
              <a:t>нормальных</a:t>
            </a:r>
            <a:r>
              <a:rPr lang="en-US" sz="2200" b="1" dirty="0"/>
              <a:t> </a:t>
            </a:r>
            <a:r>
              <a:rPr lang="en-US" sz="2200" b="1" dirty="0" err="1"/>
              <a:t>условий</a:t>
            </a:r>
            <a:r>
              <a:rPr lang="en-US" sz="2200" b="1" dirty="0"/>
              <a:t> </a:t>
            </a:r>
            <a:r>
              <a:rPr lang="en-US" sz="2200" b="1" dirty="0" err="1"/>
              <a:t>приема</a:t>
            </a:r>
            <a:r>
              <a:rPr lang="en-US" sz="2200" b="1" dirty="0"/>
              <a:t> </a:t>
            </a:r>
            <a:r>
              <a:rPr lang="en-US" sz="2200" dirty="0"/>
              <a:t>в </a:t>
            </a:r>
            <a:r>
              <a:rPr lang="en-US" sz="2200" dirty="0" err="1"/>
              <a:t>стране</a:t>
            </a:r>
            <a:r>
              <a:rPr lang="en-US" sz="2200" dirty="0"/>
              <a:t>, </a:t>
            </a:r>
            <a:r>
              <a:rPr lang="en-US" sz="2200" dirty="0" err="1"/>
              <a:t>куда</a:t>
            </a:r>
            <a:r>
              <a:rPr lang="en-US" sz="2200" dirty="0"/>
              <a:t> </a:t>
            </a:r>
            <a:r>
              <a:rPr lang="en-US" sz="2200" dirty="0" err="1"/>
              <a:t>он</a:t>
            </a:r>
            <a:r>
              <a:rPr lang="en-US" sz="2200" dirty="0"/>
              <a:t> </a:t>
            </a:r>
            <a:r>
              <a:rPr lang="en-US" sz="2200" dirty="0" err="1"/>
              <a:t>был</a:t>
            </a:r>
            <a:r>
              <a:rPr lang="en-US" sz="2200" dirty="0"/>
              <a:t> </a:t>
            </a:r>
            <a:r>
              <a:rPr lang="en-US" sz="2200" dirty="0" err="1"/>
              <a:t>бы</a:t>
            </a:r>
            <a:r>
              <a:rPr lang="en-US" sz="2200" dirty="0"/>
              <a:t> </a:t>
            </a:r>
            <a:r>
              <a:rPr lang="en-US" sz="2200" dirty="0" err="1"/>
              <a:t>возвращен</a:t>
            </a:r>
            <a:r>
              <a:rPr lang="en-US" sz="2200" dirty="0"/>
              <a:t>, </a:t>
            </a:r>
            <a:r>
              <a:rPr lang="en-US" sz="2200" dirty="0" err="1"/>
              <a:t>если</a:t>
            </a:r>
            <a:r>
              <a:rPr lang="en-US" sz="2200" dirty="0"/>
              <a:t> </a:t>
            </a:r>
            <a:r>
              <a:rPr lang="en-US" sz="2200" dirty="0" err="1"/>
              <a:t>бы</a:t>
            </a:r>
            <a:r>
              <a:rPr lang="en-US" sz="2200" dirty="0"/>
              <a:t> </a:t>
            </a:r>
            <a:r>
              <a:rPr lang="en-US" sz="2200" dirty="0" err="1"/>
              <a:t>разрешение</a:t>
            </a:r>
            <a:r>
              <a:rPr lang="en-US" sz="2200" dirty="0"/>
              <a:t> </a:t>
            </a:r>
            <a:r>
              <a:rPr lang="en-US" sz="2200" dirty="0" err="1"/>
              <a:t>оставаться</a:t>
            </a:r>
            <a:r>
              <a:rPr lang="en-US" sz="2200" dirty="0"/>
              <a:t> в </a:t>
            </a:r>
            <a:r>
              <a:rPr lang="en-US" sz="2200" dirty="0" err="1"/>
              <a:t>стране</a:t>
            </a:r>
            <a:r>
              <a:rPr lang="en-US" sz="2200" dirty="0"/>
              <a:t> </a:t>
            </a:r>
            <a:r>
              <a:rPr lang="en-US" sz="2200" dirty="0" err="1"/>
              <a:t>не</a:t>
            </a:r>
            <a:r>
              <a:rPr lang="en-US" sz="2200" dirty="0"/>
              <a:t> </a:t>
            </a:r>
            <a:r>
              <a:rPr lang="en-US" sz="2200" dirty="0" err="1"/>
              <a:t>было</a:t>
            </a:r>
            <a:r>
              <a:rPr lang="en-US" sz="2200" dirty="0"/>
              <a:t> </a:t>
            </a:r>
            <a:r>
              <a:rPr lang="en-US" sz="2200" dirty="0" err="1"/>
              <a:t>выдано</a:t>
            </a:r>
            <a:r>
              <a:rPr lang="en-US" sz="2200" dirty="0"/>
              <a:t>.</a:t>
            </a:r>
          </a:p>
          <a:p>
            <a:pPr marL="0" indent="0" algn="just">
              <a:buNone/>
            </a:pPr>
            <a:endParaRPr lang="en-US" sz="22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200" dirty="0" err="1"/>
              <a:t>Однако</a:t>
            </a:r>
            <a:r>
              <a:rPr lang="en-US" sz="2200" dirty="0"/>
              <a:t> </a:t>
            </a:r>
            <a:r>
              <a:rPr lang="en-US" sz="2200" dirty="0" err="1"/>
              <a:t>может</a:t>
            </a:r>
            <a:r>
              <a:rPr lang="en-US" sz="2200" dirty="0"/>
              <a:t> </a:t>
            </a:r>
            <a:r>
              <a:rPr lang="en-US" sz="2200" dirty="0" err="1"/>
              <a:t>быть</a:t>
            </a:r>
            <a:r>
              <a:rPr lang="en-US" sz="2200" dirty="0"/>
              <a:t> </a:t>
            </a:r>
            <a:r>
              <a:rPr lang="en-US" sz="2200" dirty="0" err="1"/>
              <a:t>признано</a:t>
            </a:r>
            <a:r>
              <a:rPr lang="en-US" sz="2200" dirty="0"/>
              <a:t>, </a:t>
            </a:r>
            <a:r>
              <a:rPr lang="en-US" sz="2200" dirty="0" err="1"/>
              <a:t>что</a:t>
            </a:r>
            <a:r>
              <a:rPr lang="en-US" sz="2200" dirty="0"/>
              <a:t> </a:t>
            </a:r>
            <a:r>
              <a:rPr lang="en-US" sz="2200" dirty="0" err="1"/>
              <a:t>нормальные</a:t>
            </a:r>
            <a:r>
              <a:rPr lang="en-US" sz="2200" dirty="0"/>
              <a:t> </a:t>
            </a:r>
            <a:r>
              <a:rPr lang="en-US" sz="2200" dirty="0" err="1"/>
              <a:t>условия</a:t>
            </a:r>
            <a:r>
              <a:rPr lang="en-US" sz="2200" dirty="0"/>
              <a:t> </a:t>
            </a:r>
            <a:r>
              <a:rPr lang="en-US" sz="2200" dirty="0" err="1"/>
              <a:t>приема</a:t>
            </a:r>
            <a:r>
              <a:rPr lang="en-US" sz="2200" dirty="0"/>
              <a:t> </a:t>
            </a:r>
            <a:r>
              <a:rPr lang="en-US" sz="2200" dirty="0" err="1"/>
              <a:t>существуют</a:t>
            </a:r>
            <a:r>
              <a:rPr lang="en-US" sz="2200" dirty="0"/>
              <a:t>, </a:t>
            </a:r>
            <a:r>
              <a:rPr lang="en-US" sz="2200" dirty="0" err="1"/>
              <a:t>если</a:t>
            </a:r>
            <a:r>
              <a:rPr lang="en-US" sz="2200" dirty="0"/>
              <a:t> </a:t>
            </a:r>
            <a:r>
              <a:rPr lang="en-US" sz="2200" dirty="0" err="1"/>
              <a:t>есть</a:t>
            </a:r>
            <a:r>
              <a:rPr lang="en-US" sz="2200" dirty="0"/>
              <a:t> </a:t>
            </a:r>
            <a:r>
              <a:rPr lang="en-US" sz="2200" dirty="0" err="1"/>
              <a:t>родственники</a:t>
            </a:r>
            <a:r>
              <a:rPr lang="en-US" sz="2200" dirty="0"/>
              <a:t> в </a:t>
            </a:r>
            <a:r>
              <a:rPr lang="en-US" sz="2200" dirty="0" err="1"/>
              <a:t>Великобритании</a:t>
            </a:r>
            <a:r>
              <a:rPr lang="en-US" sz="2200" dirty="0"/>
              <a:t> </a:t>
            </a:r>
            <a:r>
              <a:rPr lang="en-US" sz="2200" dirty="0" err="1"/>
              <a:t>без</a:t>
            </a:r>
            <a:r>
              <a:rPr lang="en-US" sz="2200" dirty="0"/>
              <a:t> </a:t>
            </a:r>
            <a:r>
              <a:rPr lang="en-US" sz="2200" dirty="0" err="1"/>
              <a:t>статуса</a:t>
            </a:r>
            <a:r>
              <a:rPr lang="en-US" sz="2200" dirty="0"/>
              <a:t> </a:t>
            </a:r>
            <a:r>
              <a:rPr lang="en-US" sz="2200" dirty="0" err="1"/>
              <a:t>беженца</a:t>
            </a:r>
            <a:r>
              <a:rPr lang="en-US" sz="2200" dirty="0"/>
              <a:t>, </a:t>
            </a:r>
            <a:r>
              <a:rPr lang="en-US" sz="2200" dirty="0" err="1"/>
              <a:t>которые</a:t>
            </a:r>
            <a:r>
              <a:rPr lang="en-US" sz="2200" dirty="0"/>
              <a:t> </a:t>
            </a:r>
            <a:r>
              <a:rPr lang="en-US" sz="2200" dirty="0" err="1"/>
              <a:t>могут</a:t>
            </a:r>
            <a:r>
              <a:rPr lang="en-US" sz="2200" dirty="0"/>
              <a:t> </a:t>
            </a:r>
            <a:r>
              <a:rPr lang="en-US" sz="2200" dirty="0" err="1"/>
              <a:t>вернуть</a:t>
            </a:r>
            <a:r>
              <a:rPr lang="en-US" sz="2200" dirty="0"/>
              <a:t> </a:t>
            </a:r>
            <a:r>
              <a:rPr lang="en-US" sz="2200" dirty="0" err="1"/>
              <a:t>ребенка</a:t>
            </a:r>
            <a:r>
              <a:rPr lang="en-US" sz="2200" dirty="0"/>
              <a:t> в </a:t>
            </a:r>
            <a:r>
              <a:rPr lang="en-US" sz="2200" dirty="0" err="1"/>
              <a:t>родную</a:t>
            </a:r>
            <a:r>
              <a:rPr lang="en-US" sz="2200" dirty="0"/>
              <a:t> </a:t>
            </a:r>
            <a:r>
              <a:rPr lang="en-US" sz="2200" dirty="0" err="1"/>
              <a:t>страну</a:t>
            </a:r>
            <a:r>
              <a:rPr lang="en-US" sz="2200" dirty="0"/>
              <a:t> </a:t>
            </a:r>
            <a:r>
              <a:rPr lang="en-US" sz="2200" dirty="0" err="1"/>
              <a:t>или</a:t>
            </a:r>
            <a:r>
              <a:rPr lang="en-US" sz="2200" dirty="0"/>
              <a:t> </a:t>
            </a:r>
            <a:r>
              <a:rPr lang="en-US" sz="2200" dirty="0" err="1"/>
              <a:t>связаться</a:t>
            </a:r>
            <a:r>
              <a:rPr lang="en-US" sz="2200" dirty="0"/>
              <a:t> с </a:t>
            </a:r>
            <a:r>
              <a:rPr lang="en-US" sz="2200" dirty="0" err="1"/>
              <a:t>родственниками</a:t>
            </a:r>
            <a:r>
              <a:rPr lang="en-US" sz="2200" dirty="0"/>
              <a:t> в </a:t>
            </a:r>
            <a:r>
              <a:rPr lang="en-US" sz="2200" dirty="0" err="1"/>
              <a:t>родной</a:t>
            </a:r>
            <a:r>
              <a:rPr lang="en-US" sz="2200" dirty="0"/>
              <a:t> </a:t>
            </a:r>
            <a:r>
              <a:rPr lang="en-US" sz="2200" dirty="0" err="1"/>
              <a:t>стране</a:t>
            </a:r>
            <a:r>
              <a:rPr lang="en-US" sz="2200" dirty="0"/>
              <a:t>.</a:t>
            </a:r>
            <a:endParaRPr lang="en-GB" sz="2200" dirty="0"/>
          </a:p>
        </p:txBody>
      </p:sp>
      <p:sp>
        <p:nvSpPr>
          <p:cNvPr id="4" name="Rectangle: Rounded Corners 3"/>
          <p:cNvSpPr/>
          <p:nvPr/>
        </p:nvSpPr>
        <p:spPr>
          <a:xfrm>
            <a:off x="457200" y="726878"/>
            <a:ext cx="9572704" cy="627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err="1"/>
              <a:t>Разрешение</a:t>
            </a:r>
            <a:r>
              <a:rPr lang="en-GB" sz="2000" b="1" dirty="0"/>
              <a:t> </a:t>
            </a:r>
            <a:r>
              <a:rPr lang="en-GB" sz="2000" b="1" dirty="0" err="1"/>
              <a:t>оставаться</a:t>
            </a:r>
            <a:r>
              <a:rPr lang="en-GB" sz="2000" b="1" dirty="0"/>
              <a:t> в </a:t>
            </a:r>
            <a:r>
              <a:rPr lang="en-GB" sz="2000" b="1" dirty="0" err="1"/>
              <a:t>стране</a:t>
            </a:r>
            <a:r>
              <a:rPr lang="en-GB" sz="2000" b="1" dirty="0"/>
              <a:t> </a:t>
            </a:r>
            <a:r>
              <a:rPr lang="en-GB" sz="2000" b="1" dirty="0" err="1"/>
              <a:t>для</a:t>
            </a:r>
            <a:r>
              <a:rPr lang="en-GB" sz="2000" b="1" dirty="0"/>
              <a:t> </a:t>
            </a:r>
            <a:r>
              <a:rPr lang="en-GB" sz="2000" b="1" dirty="0" err="1"/>
              <a:t>ребенка</a:t>
            </a:r>
            <a:r>
              <a:rPr lang="en-GB" sz="2000" b="1" dirty="0"/>
              <a:t> </a:t>
            </a:r>
            <a:r>
              <a:rPr lang="en-GB" sz="2000" b="1" dirty="0" err="1"/>
              <a:t>без</a:t>
            </a:r>
            <a:r>
              <a:rPr lang="en-GB" sz="2000" b="1" dirty="0"/>
              <a:t> </a:t>
            </a:r>
            <a:r>
              <a:rPr lang="en-GB" sz="2000" b="1" dirty="0" err="1"/>
              <a:t>сопровождения</a:t>
            </a:r>
            <a:r>
              <a:rPr lang="en-GB" sz="2000" b="1" dirty="0"/>
              <a:t>, </a:t>
            </a:r>
            <a:r>
              <a:rPr lang="en-GB" sz="2000" b="1" dirty="0" err="1"/>
              <a:t>ищущего</a:t>
            </a:r>
            <a:r>
              <a:rPr lang="en-GB" sz="2000" b="1" dirty="0"/>
              <a:t> </a:t>
            </a:r>
            <a:r>
              <a:rPr lang="en-GB" sz="2000" b="1" dirty="0" err="1"/>
              <a:t>убежища</a:t>
            </a:r>
            <a:endParaRPr lang="ru-RU" dirty="0" err="1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47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815271"/>
              </p:ext>
            </p:extLst>
          </p:nvPr>
        </p:nvGraphicFramePr>
        <p:xfrm>
          <a:off x="1075880" y="1293966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533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35" y="11430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GB" sz="3600" b="1" dirty="0" err="1">
                <a:solidFill>
                  <a:srgbClr val="EBEBEB"/>
                </a:solidFill>
              </a:rPr>
              <a:t>Современ-ное</a:t>
            </a:r>
            <a:r>
              <a:rPr lang="en-GB" sz="3600" b="1" dirty="0">
                <a:solidFill>
                  <a:srgbClr val="EBEBEB"/>
                </a:solidFill>
              </a:rPr>
              <a:t> </a:t>
            </a:r>
            <a:r>
              <a:rPr lang="en-GB" sz="3600" b="1" dirty="0" err="1">
                <a:solidFill>
                  <a:srgbClr val="EBEBEB"/>
                </a:solidFill>
              </a:rPr>
              <a:t>рабство</a:t>
            </a:r>
            <a:r>
              <a:rPr lang="en-GB" sz="3600" b="1" dirty="0">
                <a:solidFill>
                  <a:srgbClr val="EBEBEB"/>
                </a:solidFill>
              </a:rPr>
              <a:t> и </a:t>
            </a:r>
            <a:r>
              <a:rPr lang="en-GB" sz="3600" b="1" dirty="0" err="1">
                <a:solidFill>
                  <a:srgbClr val="EBEBEB"/>
                </a:solidFill>
              </a:rPr>
              <a:t>торговля</a:t>
            </a:r>
            <a:r>
              <a:rPr lang="en-GB" sz="3600" b="1" dirty="0">
                <a:solidFill>
                  <a:srgbClr val="EBEBEB"/>
                </a:solidFill>
              </a:rPr>
              <a:t> </a:t>
            </a:r>
            <a:r>
              <a:rPr lang="en-GB" sz="3600" b="1" dirty="0" err="1">
                <a:solidFill>
                  <a:srgbClr val="EBEBEB"/>
                </a:solidFill>
              </a:rPr>
              <a:t>людьми</a:t>
            </a:r>
            <a:r>
              <a:rPr lang="en-GB" sz="3600" b="1" dirty="0">
                <a:solidFill>
                  <a:srgbClr val="EBEBEB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629675"/>
              </p:ext>
            </p:extLst>
          </p:nvPr>
        </p:nvGraphicFramePr>
        <p:xfrm>
          <a:off x="3451861" y="548640"/>
          <a:ext cx="6682750" cy="6183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75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749253"/>
              </p:ext>
            </p:extLst>
          </p:nvPr>
        </p:nvGraphicFramePr>
        <p:xfrm>
          <a:off x="1045136" y="1927467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DA7CE5C-98F2-49F2-9D3D-35C2806C62C7}"/>
              </a:ext>
            </a:extLst>
          </p:cNvPr>
          <p:cNvSpPr txBox="1"/>
          <p:nvPr/>
        </p:nvSpPr>
        <p:spPr>
          <a:xfrm>
            <a:off x="609600" y="542925"/>
            <a:ext cx="9888322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dirty="0" err="1"/>
              <a:t>Интервью</a:t>
            </a:r>
            <a:r>
              <a:rPr lang="en-US" sz="3600" dirty="0"/>
              <a:t> </a:t>
            </a:r>
            <a:r>
              <a:rPr lang="en-US" sz="3600" dirty="0" err="1"/>
              <a:t>при</a:t>
            </a:r>
            <a:r>
              <a:rPr lang="en-US" sz="3600" dirty="0"/>
              <a:t> </a:t>
            </a:r>
            <a:r>
              <a:rPr lang="en-US" sz="3600" dirty="0" err="1"/>
              <a:t>проверке</a:t>
            </a:r>
            <a:r>
              <a:rPr lang="en-US" sz="3600" dirty="0"/>
              <a:t> </a:t>
            </a:r>
            <a:r>
              <a:rPr lang="en-US" sz="3600" dirty="0" err="1"/>
              <a:t>на</a:t>
            </a:r>
            <a:r>
              <a:rPr lang="en-US" sz="3600" dirty="0"/>
              <a:t> </a:t>
            </a:r>
            <a:r>
              <a:rPr lang="en-US" sz="3600" dirty="0" err="1"/>
              <a:t>предоставление</a:t>
            </a:r>
            <a:r>
              <a:rPr lang="en-US" sz="3600" dirty="0"/>
              <a:t> </a:t>
            </a:r>
            <a:r>
              <a:rPr lang="en-US" sz="3600" dirty="0" err="1"/>
              <a:t>убежища</a:t>
            </a:r>
            <a:r>
              <a:rPr lang="en-US" sz="3600" dirty="0"/>
              <a:t>: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2137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7709"/>
          </a:xfrm>
        </p:spPr>
        <p:txBody>
          <a:bodyPr/>
          <a:lstStyle/>
          <a:p>
            <a:r>
              <a:rPr lang="en-GB" b="1" dirty="0"/>
              <a:t>NRM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349" y="1609035"/>
            <a:ext cx="9711877" cy="479176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en-GB" sz="2200" dirty="0" err="1"/>
              <a:t>Национальный</a:t>
            </a:r>
            <a:r>
              <a:rPr lang="en-GB" sz="2200" dirty="0"/>
              <a:t> </a:t>
            </a:r>
            <a:r>
              <a:rPr lang="en-GB" sz="2200" dirty="0" err="1"/>
              <a:t>механизм</a:t>
            </a:r>
            <a:r>
              <a:rPr lang="en-GB" sz="2200" dirty="0"/>
              <a:t> </a:t>
            </a:r>
            <a:r>
              <a:rPr lang="en-GB" sz="2200" dirty="0" err="1"/>
              <a:t>обращений</a:t>
            </a:r>
            <a:r>
              <a:rPr lang="en-GB" sz="2200" dirty="0"/>
              <a:t> (NRM)</a:t>
            </a:r>
            <a:r>
              <a:rPr lang="en-GB" sz="2200" b="1" dirty="0"/>
              <a:t> – </a:t>
            </a:r>
            <a:r>
              <a:rPr lang="en-GB" sz="2200" dirty="0" err="1"/>
              <a:t>это</a:t>
            </a:r>
            <a:r>
              <a:rPr lang="en-GB" sz="2200" dirty="0"/>
              <a:t> </a:t>
            </a:r>
            <a:r>
              <a:rPr lang="en-GB" sz="2200" b="1" dirty="0" err="1"/>
              <a:t>процедура</a:t>
            </a:r>
            <a:r>
              <a:rPr lang="en-GB" sz="2200" b="1" dirty="0"/>
              <a:t> </a:t>
            </a:r>
            <a:r>
              <a:rPr lang="en-GB" sz="2200" b="1" dirty="0" err="1"/>
              <a:t>для</a:t>
            </a:r>
            <a:r>
              <a:rPr lang="en-GB" sz="2200" b="1" dirty="0"/>
              <a:t> </a:t>
            </a:r>
            <a:r>
              <a:rPr lang="en-GB" sz="2200" b="1" dirty="0" err="1"/>
              <a:t>выявления</a:t>
            </a:r>
            <a:r>
              <a:rPr lang="en-GB" sz="2200" b="1" dirty="0"/>
              <a:t> </a:t>
            </a:r>
            <a:r>
              <a:rPr lang="en-GB" sz="2200" b="1" dirty="0" err="1"/>
              <a:t>жертв</a:t>
            </a:r>
            <a:r>
              <a:rPr lang="en-GB" sz="2200" b="1" dirty="0"/>
              <a:t> </a:t>
            </a:r>
            <a:r>
              <a:rPr lang="en-GB" sz="2200" b="1" dirty="0" err="1"/>
              <a:t>торговли</a:t>
            </a:r>
            <a:r>
              <a:rPr lang="en-GB" sz="2200" b="1" dirty="0"/>
              <a:t> </a:t>
            </a:r>
            <a:r>
              <a:rPr lang="en-GB" sz="2200" b="1" dirty="0" err="1"/>
              <a:t>людьми</a:t>
            </a:r>
            <a:r>
              <a:rPr lang="en-GB" sz="2200" b="1" dirty="0"/>
              <a:t> и </a:t>
            </a:r>
            <a:r>
              <a:rPr lang="en-GB" sz="2200" b="1" dirty="0" err="1"/>
              <a:t>обеспечение</a:t>
            </a:r>
            <a:r>
              <a:rPr lang="en-GB" sz="2200" b="1" dirty="0"/>
              <a:t> </a:t>
            </a:r>
            <a:r>
              <a:rPr lang="en-GB" sz="2200" b="1" dirty="0" err="1"/>
              <a:t>надлежащего</a:t>
            </a:r>
            <a:r>
              <a:rPr lang="en-GB" sz="2200" b="1" dirty="0"/>
              <a:t> </a:t>
            </a:r>
            <a:r>
              <a:rPr lang="en-GB" sz="2200" b="1" dirty="0" err="1"/>
              <a:t>ухода</a:t>
            </a:r>
            <a:r>
              <a:rPr lang="en-GB" sz="2200" b="1" dirty="0"/>
              <a:t> </a:t>
            </a:r>
            <a:r>
              <a:rPr lang="en-GB" sz="2200" b="1" dirty="0" err="1"/>
              <a:t>за</a:t>
            </a:r>
            <a:r>
              <a:rPr lang="en-GB" sz="2200" b="1" dirty="0"/>
              <a:t> </a:t>
            </a:r>
            <a:r>
              <a:rPr lang="en-GB" sz="2200" b="1" dirty="0" err="1"/>
              <a:t>ними</a:t>
            </a:r>
            <a:r>
              <a:rPr lang="en-GB" sz="2200" dirty="0"/>
              <a:t>.</a:t>
            </a:r>
          </a:p>
          <a:p>
            <a:pPr marL="0" indent="0" algn="just">
              <a:buNone/>
            </a:pPr>
            <a:endParaRPr lang="en-GB" sz="2200" dirty="0"/>
          </a:p>
          <a:p>
            <a:pPr algn="just"/>
            <a:r>
              <a:rPr lang="en-GB" sz="2200" dirty="0" err="1"/>
              <a:t>Обращение</a:t>
            </a:r>
            <a:r>
              <a:rPr lang="en-GB" sz="2200" dirty="0"/>
              <a:t> в NRM </a:t>
            </a:r>
            <a:r>
              <a:rPr lang="en-GB" sz="2200" dirty="0" err="1"/>
              <a:t>может</a:t>
            </a:r>
            <a:r>
              <a:rPr lang="en-GB" sz="2200" dirty="0"/>
              <a:t> </a:t>
            </a:r>
            <a:r>
              <a:rPr lang="en-GB" sz="2200" dirty="0" err="1"/>
              <a:t>сделать</a:t>
            </a:r>
            <a:r>
              <a:rPr lang="en-GB" sz="2200" b="1" dirty="0"/>
              <a:t> «</a:t>
            </a:r>
            <a:r>
              <a:rPr lang="en-GB" sz="2200" b="1" dirty="0" err="1"/>
              <a:t>Первичный</a:t>
            </a:r>
            <a:r>
              <a:rPr lang="en-GB" sz="2200" b="1" dirty="0"/>
              <a:t> </a:t>
            </a:r>
            <a:r>
              <a:rPr lang="en-GB" sz="2200" b="1" dirty="0" err="1"/>
              <a:t>реагирующий</a:t>
            </a:r>
            <a:r>
              <a:rPr lang="en-GB" sz="2200" b="1" dirty="0"/>
              <a:t>». </a:t>
            </a:r>
            <a:r>
              <a:rPr lang="en-GB" sz="2200" b="1" dirty="0" err="1"/>
              <a:t>Это</a:t>
            </a:r>
            <a:r>
              <a:rPr lang="en-GB" sz="2200" b="1" dirty="0"/>
              <a:t> </a:t>
            </a:r>
            <a:r>
              <a:rPr lang="en-GB" sz="2200" b="1" dirty="0" err="1"/>
              <a:t>может</a:t>
            </a:r>
            <a:r>
              <a:rPr lang="en-GB" sz="2200" b="1" dirty="0"/>
              <a:t> </a:t>
            </a:r>
            <a:r>
              <a:rPr lang="en-GB" sz="2200" b="1" dirty="0" err="1"/>
              <a:t>быть</a:t>
            </a:r>
            <a:r>
              <a:rPr lang="en-GB" sz="2200" b="1" dirty="0"/>
              <a:t> </a:t>
            </a:r>
            <a:r>
              <a:rPr lang="en-GB" sz="2200" b="1" dirty="0" err="1"/>
              <a:t>сделано</a:t>
            </a:r>
            <a:r>
              <a:rPr lang="en-GB" sz="2200" b="1" dirty="0"/>
              <a:t> </a:t>
            </a:r>
            <a:r>
              <a:rPr lang="en-GB" sz="2200" b="1" dirty="0" err="1"/>
              <a:t>параллельно</a:t>
            </a:r>
            <a:r>
              <a:rPr lang="en-GB" sz="2200" b="1" dirty="0"/>
              <a:t> с </a:t>
            </a:r>
            <a:r>
              <a:rPr lang="en-GB" sz="2200" b="1" dirty="0" err="1"/>
              <a:t>прошением</a:t>
            </a:r>
            <a:r>
              <a:rPr lang="en-GB" sz="2200" b="1" dirty="0"/>
              <a:t> </a:t>
            </a:r>
            <a:r>
              <a:rPr lang="en-GB" sz="2200" b="1" dirty="0" err="1"/>
              <a:t>об</a:t>
            </a:r>
            <a:r>
              <a:rPr lang="en-GB" sz="2200" b="1" dirty="0"/>
              <a:t> </a:t>
            </a:r>
            <a:r>
              <a:rPr lang="en-GB" sz="2200" b="1" dirty="0" err="1"/>
              <a:t>убежище</a:t>
            </a:r>
            <a:r>
              <a:rPr lang="en-GB" sz="2200" b="1" dirty="0"/>
              <a:t>, </a:t>
            </a:r>
            <a:r>
              <a:rPr lang="en-GB" sz="2200" b="1" dirty="0" err="1"/>
              <a:t>либо</a:t>
            </a:r>
            <a:r>
              <a:rPr lang="en-GB" sz="2200" b="1" dirty="0"/>
              <a:t> </a:t>
            </a:r>
            <a:r>
              <a:rPr lang="en-GB" sz="2200" b="1" dirty="0" err="1"/>
              <a:t>проситель</a:t>
            </a:r>
            <a:r>
              <a:rPr lang="en-GB" sz="2200" b="1" dirty="0"/>
              <a:t> </a:t>
            </a:r>
            <a:r>
              <a:rPr lang="en-GB" sz="2200" b="1" dirty="0" err="1"/>
              <a:t>может</a:t>
            </a:r>
            <a:r>
              <a:rPr lang="en-GB" sz="2200" b="1" dirty="0"/>
              <a:t> </a:t>
            </a:r>
            <a:r>
              <a:rPr lang="en-GB" sz="2200" b="1" dirty="0" err="1"/>
              <a:t>предпочесть</a:t>
            </a:r>
            <a:r>
              <a:rPr lang="en-GB" sz="2200" b="1" dirty="0"/>
              <a:t> </a:t>
            </a:r>
            <a:r>
              <a:rPr lang="en-GB" sz="2200" b="1" dirty="0" err="1"/>
              <a:t>не</a:t>
            </a:r>
            <a:r>
              <a:rPr lang="en-GB" sz="2200" b="1" dirty="0"/>
              <a:t> </a:t>
            </a:r>
            <a:r>
              <a:rPr lang="en-GB" sz="2200" b="1" dirty="0" err="1"/>
              <a:t>запрашивать</a:t>
            </a:r>
            <a:r>
              <a:rPr lang="en-GB" sz="2200" b="1" dirty="0"/>
              <a:t> </a:t>
            </a:r>
            <a:r>
              <a:rPr lang="en-GB" sz="2200" b="1" dirty="0" err="1"/>
              <a:t>убежище</a:t>
            </a:r>
            <a:r>
              <a:rPr lang="en-GB" sz="2200" b="1" dirty="0"/>
              <a:t> и </a:t>
            </a:r>
            <a:r>
              <a:rPr lang="en-GB" sz="2200" b="1" dirty="0" err="1"/>
              <a:t>выбрать</a:t>
            </a:r>
            <a:r>
              <a:rPr lang="en-GB" sz="2200" b="1" dirty="0"/>
              <a:t> </a:t>
            </a:r>
            <a:r>
              <a:rPr lang="en-GB" sz="2200" b="1" dirty="0" err="1"/>
              <a:t>только</a:t>
            </a:r>
            <a:r>
              <a:rPr lang="en-GB" sz="2200" b="1" dirty="0"/>
              <a:t> </a:t>
            </a:r>
            <a:r>
              <a:rPr lang="en-GB" sz="2200" b="1" dirty="0" err="1"/>
              <a:t>рассмотрение</a:t>
            </a:r>
            <a:r>
              <a:rPr lang="en-GB" sz="2200" b="1" dirty="0"/>
              <a:t> </a:t>
            </a:r>
            <a:r>
              <a:rPr lang="en-GB" sz="2200" b="1" dirty="0" err="1"/>
              <a:t>по</a:t>
            </a:r>
            <a:r>
              <a:rPr lang="en-GB" sz="2200" b="1" dirty="0"/>
              <a:t> </a:t>
            </a:r>
            <a:r>
              <a:rPr lang="en-GB" sz="2200" b="1" dirty="0" err="1"/>
              <a:t>схеме</a:t>
            </a:r>
            <a:r>
              <a:rPr lang="en-GB" sz="2200" b="1" dirty="0"/>
              <a:t> NRM.</a:t>
            </a:r>
            <a:endParaRPr lang="en-GB" sz="2200" dirty="0"/>
          </a:p>
          <a:p>
            <a:pPr marL="0" indent="0" algn="just">
              <a:buNone/>
            </a:pPr>
            <a:endParaRPr lang="en-GB" sz="2200" dirty="0"/>
          </a:p>
          <a:p>
            <a:pPr algn="just"/>
            <a:r>
              <a:rPr lang="en-GB" sz="2200" b="1" dirty="0" err="1"/>
              <a:t>Первичные</a:t>
            </a:r>
            <a:r>
              <a:rPr lang="en-GB" sz="2200" b="1" dirty="0"/>
              <a:t> </a:t>
            </a:r>
            <a:r>
              <a:rPr lang="en-GB" sz="2200" b="1" dirty="0" err="1"/>
              <a:t>реагирующие</a:t>
            </a:r>
            <a:r>
              <a:rPr lang="en-GB" sz="2200" b="1" dirty="0"/>
              <a:t> - </a:t>
            </a:r>
            <a:r>
              <a:rPr lang="en-GB" sz="2200" b="1" dirty="0" err="1"/>
              <a:t>это</a:t>
            </a:r>
            <a:r>
              <a:rPr lang="en-GB" sz="2200" b="1" dirty="0"/>
              <a:t>: </a:t>
            </a:r>
            <a:r>
              <a:rPr lang="en-GB" sz="2200" dirty="0" err="1"/>
              <a:t>местные</a:t>
            </a:r>
            <a:r>
              <a:rPr lang="en-GB" sz="2200" dirty="0"/>
              <a:t> </a:t>
            </a:r>
            <a:r>
              <a:rPr lang="en-GB" sz="2200" dirty="0" err="1"/>
              <a:t>власти</a:t>
            </a:r>
            <a:r>
              <a:rPr lang="en-GB" sz="2200" dirty="0"/>
              <a:t>, </a:t>
            </a:r>
            <a:r>
              <a:rPr lang="en-GB" sz="2200" dirty="0" err="1"/>
              <a:t>Управление</a:t>
            </a:r>
            <a:r>
              <a:rPr lang="en-GB" sz="2200" dirty="0"/>
              <a:t> </a:t>
            </a:r>
            <a:r>
              <a:rPr lang="en-GB" sz="2200" dirty="0" err="1"/>
              <a:t>по</a:t>
            </a:r>
            <a:r>
              <a:rPr lang="en-GB" sz="2200" dirty="0"/>
              <a:t> </a:t>
            </a:r>
            <a:r>
              <a:rPr lang="en-GB" sz="2200" dirty="0" err="1"/>
              <a:t>вопросам</a:t>
            </a:r>
            <a:r>
              <a:rPr lang="en-GB" sz="2200" dirty="0"/>
              <a:t> </a:t>
            </a:r>
            <a:r>
              <a:rPr lang="en-GB" sz="2200" dirty="0" err="1"/>
              <a:t>виз</a:t>
            </a:r>
            <a:r>
              <a:rPr lang="en-GB" sz="2200" dirty="0"/>
              <a:t> и </a:t>
            </a:r>
            <a:r>
              <a:rPr lang="en-GB" sz="2200" dirty="0" err="1"/>
              <a:t>иммиграции</a:t>
            </a:r>
            <a:r>
              <a:rPr lang="en-GB" sz="2200" dirty="0"/>
              <a:t> </a:t>
            </a:r>
            <a:r>
              <a:rPr lang="en-GB" sz="2200" dirty="0" err="1"/>
              <a:t>Великобритании</a:t>
            </a:r>
            <a:r>
              <a:rPr lang="en-GB" sz="2200" dirty="0"/>
              <a:t>, </a:t>
            </a:r>
            <a:r>
              <a:rPr lang="en-GB" sz="2200" dirty="0" err="1"/>
              <a:t>полиция</a:t>
            </a:r>
            <a:r>
              <a:rPr lang="en-GB" sz="2200" dirty="0"/>
              <a:t>, </a:t>
            </a:r>
            <a:r>
              <a:rPr lang="en-GB" sz="2200" dirty="0" err="1"/>
              <a:t>службы</a:t>
            </a:r>
            <a:r>
              <a:rPr lang="en-GB" sz="2200" dirty="0"/>
              <a:t> </a:t>
            </a:r>
            <a:r>
              <a:rPr lang="en-GB" sz="2200" dirty="0" err="1"/>
              <a:t>помощи</a:t>
            </a:r>
            <a:r>
              <a:rPr lang="en-GB" sz="2200" dirty="0"/>
              <a:t> </a:t>
            </a:r>
            <a:r>
              <a:rPr lang="en-GB" sz="2200" dirty="0" err="1"/>
              <a:t>мигрантам</a:t>
            </a:r>
            <a:r>
              <a:rPr lang="en-GB" sz="2200" dirty="0"/>
              <a:t>, </a:t>
            </a:r>
            <a:r>
              <a:rPr lang="en-GB" sz="2200" dirty="0" err="1"/>
              <a:t>Армия</a:t>
            </a:r>
            <a:r>
              <a:rPr lang="en-GB" sz="2200" dirty="0"/>
              <a:t> </a:t>
            </a:r>
            <a:r>
              <a:rPr lang="en-GB" sz="2200" dirty="0" err="1"/>
              <a:t>спасения</a:t>
            </a:r>
            <a:r>
              <a:rPr lang="en-GB" sz="2200" dirty="0"/>
              <a:t>, </a:t>
            </a:r>
            <a:r>
              <a:rPr lang="en-GB" sz="2200" dirty="0" err="1"/>
              <a:t>Barnardos</a:t>
            </a:r>
            <a:r>
              <a:rPr lang="en-GB" sz="2200" dirty="0"/>
              <a:t>, </a:t>
            </a:r>
            <a:r>
              <a:rPr lang="en-GB" sz="2200" dirty="0" err="1"/>
              <a:t>Центр</a:t>
            </a:r>
            <a:r>
              <a:rPr lang="en-GB" sz="2200" dirty="0"/>
              <a:t> </a:t>
            </a:r>
            <a:r>
              <a:rPr lang="en-GB" sz="2200" dirty="0" err="1"/>
              <a:t>по</a:t>
            </a:r>
            <a:r>
              <a:rPr lang="en-GB" sz="2200" dirty="0"/>
              <a:t> </a:t>
            </a:r>
            <a:r>
              <a:rPr lang="en-GB" sz="2200" dirty="0" err="1"/>
              <a:t>борьбе</a:t>
            </a:r>
            <a:r>
              <a:rPr lang="en-GB" sz="2200" dirty="0"/>
              <a:t> с </a:t>
            </a:r>
            <a:r>
              <a:rPr lang="en-GB" sz="2200" dirty="0" err="1"/>
              <a:t>торговлей</a:t>
            </a:r>
            <a:r>
              <a:rPr lang="en-GB" sz="2200" dirty="0"/>
              <a:t> </a:t>
            </a:r>
            <a:r>
              <a:rPr lang="en-GB" sz="2200" dirty="0" err="1"/>
              <a:t>детьми</a:t>
            </a:r>
            <a:r>
              <a:rPr lang="en-GB" sz="2200" dirty="0"/>
              <a:t> NSPCC, и </a:t>
            </a:r>
            <a:r>
              <a:rPr lang="en-GB" sz="2200" dirty="0" err="1"/>
              <a:t>др</a:t>
            </a:r>
            <a:r>
              <a:rPr lang="en-GB" sz="2200" dirty="0"/>
              <a:t>. </a:t>
            </a:r>
          </a:p>
          <a:p>
            <a:pPr marL="0" indent="0" algn="just">
              <a:buNone/>
            </a:pPr>
            <a:endParaRPr lang="en-GB" sz="2200" dirty="0"/>
          </a:p>
          <a:p>
            <a:pPr algn="just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35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537" y="1272210"/>
            <a:ext cx="9572705" cy="457385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en-GB" dirty="0"/>
          </a:p>
          <a:p>
            <a:pPr marL="457200" indent="-457200">
              <a:buAutoNum type="alphaUcParenR"/>
            </a:pPr>
            <a:r>
              <a:rPr lang="en-GB" dirty="0"/>
              <a:t>У </a:t>
            </a:r>
            <a:r>
              <a:rPr lang="en-GB" dirty="0" err="1"/>
              <a:t>нее</a:t>
            </a:r>
            <a:r>
              <a:rPr lang="en-GB" dirty="0"/>
              <a:t> </a:t>
            </a:r>
            <a:r>
              <a:rPr lang="en-GB" dirty="0" err="1"/>
              <a:t>существуют</a:t>
            </a:r>
            <a:r>
              <a:rPr lang="en-GB" dirty="0"/>
              <a:t> </a:t>
            </a:r>
            <a:r>
              <a:rPr lang="en-GB" dirty="0" err="1"/>
              <a:t>особо</a:t>
            </a:r>
            <a:r>
              <a:rPr lang="en-GB" dirty="0"/>
              <a:t> </a:t>
            </a:r>
            <a:r>
              <a:rPr lang="en-GB" b="1" dirty="0" err="1"/>
              <a:t>неотложные</a:t>
            </a:r>
            <a:r>
              <a:rPr lang="en-GB" b="1" dirty="0"/>
              <a:t> </a:t>
            </a:r>
            <a:r>
              <a:rPr lang="en-GB" b="1" dirty="0" err="1"/>
              <a:t>обстоятельства</a:t>
            </a:r>
            <a:r>
              <a:rPr lang="en-GB" b="1" dirty="0"/>
              <a:t>, </a:t>
            </a:r>
            <a:r>
              <a:rPr lang="en-GB" dirty="0" err="1"/>
              <a:t>обосновывающие</a:t>
            </a:r>
            <a:r>
              <a:rPr lang="en-GB" dirty="0"/>
              <a:t> </a:t>
            </a:r>
            <a:r>
              <a:rPr lang="en-GB" dirty="0" err="1"/>
              <a:t>выдачу</a:t>
            </a:r>
            <a:r>
              <a:rPr lang="en-GB" dirty="0"/>
              <a:t> </a:t>
            </a:r>
            <a:r>
              <a:rPr lang="en-GB" dirty="0" err="1"/>
              <a:t>разрешения</a:t>
            </a:r>
            <a:r>
              <a:rPr lang="en-GB" dirty="0"/>
              <a:t> </a:t>
            </a:r>
            <a:r>
              <a:rPr lang="en-GB" dirty="0" err="1"/>
              <a:t>оставаться</a:t>
            </a:r>
            <a:r>
              <a:rPr lang="en-GB" dirty="0"/>
              <a:t> в </a:t>
            </a:r>
            <a:r>
              <a:rPr lang="en-GB" dirty="0" err="1"/>
              <a:t>Великобритании</a:t>
            </a:r>
            <a:r>
              <a:rPr lang="en-GB" dirty="0"/>
              <a:t> (</a:t>
            </a:r>
            <a:r>
              <a:rPr lang="en-GB" dirty="0" err="1"/>
              <a:t>такие</a:t>
            </a:r>
            <a:r>
              <a:rPr lang="en-GB" dirty="0"/>
              <a:t> </a:t>
            </a:r>
            <a:r>
              <a:rPr lang="en-GB" dirty="0" err="1"/>
              <a:t>как</a:t>
            </a:r>
            <a:r>
              <a:rPr lang="en-GB" dirty="0"/>
              <a:t> </a:t>
            </a:r>
            <a:r>
              <a:rPr lang="en-GB" dirty="0" err="1"/>
              <a:t>медицинское</a:t>
            </a:r>
            <a:r>
              <a:rPr lang="en-GB" dirty="0"/>
              <a:t> </a:t>
            </a:r>
            <a:r>
              <a:rPr lang="en-GB" dirty="0" err="1"/>
              <a:t>состояние</a:t>
            </a:r>
            <a:r>
              <a:rPr lang="en-GB" dirty="0"/>
              <a:t>, </a:t>
            </a:r>
            <a:r>
              <a:rPr lang="en-GB" dirty="0" err="1"/>
              <a:t>психическое</a:t>
            </a:r>
            <a:r>
              <a:rPr lang="en-GB" dirty="0"/>
              <a:t> </a:t>
            </a:r>
            <a:r>
              <a:rPr lang="en-GB" dirty="0" err="1"/>
              <a:t>состояние</a:t>
            </a:r>
            <a:r>
              <a:rPr lang="en-GB" dirty="0"/>
              <a:t>, </a:t>
            </a:r>
            <a:r>
              <a:rPr lang="en-GB" dirty="0" err="1"/>
              <a:t>срок</a:t>
            </a:r>
            <a:r>
              <a:rPr lang="en-GB" dirty="0"/>
              <a:t> </a:t>
            </a:r>
            <a:r>
              <a:rPr lang="en-GB" dirty="0" err="1"/>
              <a:t>выздоровления</a:t>
            </a:r>
            <a:r>
              <a:rPr lang="en-GB" dirty="0"/>
              <a:t> и </a:t>
            </a:r>
            <a:r>
              <a:rPr lang="en-GB" dirty="0" err="1"/>
              <a:t>т.п</a:t>
            </a:r>
            <a:r>
              <a:rPr lang="en-GB" dirty="0"/>
              <a:t>.)</a:t>
            </a:r>
          </a:p>
          <a:p>
            <a:pPr marL="457200" indent="-457200">
              <a:buAutoNum type="alphaUcParenR"/>
            </a:pPr>
            <a:endParaRPr lang="en-GB" dirty="0"/>
          </a:p>
          <a:p>
            <a:pPr marL="457200" indent="-457200">
              <a:buClr>
                <a:srgbClr val="8AD0D6"/>
              </a:buClr>
              <a:buAutoNum type="alphaUcParenR"/>
            </a:pPr>
            <a:r>
              <a:rPr lang="en-GB" dirty="0" err="1"/>
              <a:t>Ей</a:t>
            </a:r>
            <a:r>
              <a:rPr lang="en-GB" dirty="0"/>
              <a:t> </a:t>
            </a:r>
            <a:r>
              <a:rPr lang="en-GB" dirty="0" err="1"/>
              <a:t>необходимо</a:t>
            </a:r>
            <a:r>
              <a:rPr lang="en-GB" dirty="0"/>
              <a:t> </a:t>
            </a:r>
            <a:r>
              <a:rPr lang="en-GB" dirty="0" err="1"/>
              <a:t>оставаться</a:t>
            </a:r>
            <a:r>
              <a:rPr lang="en-GB" dirty="0"/>
              <a:t> в </a:t>
            </a:r>
            <a:r>
              <a:rPr lang="en-GB" dirty="0" err="1"/>
              <a:t>Великобритании</a:t>
            </a:r>
            <a:r>
              <a:rPr lang="en-GB" dirty="0"/>
              <a:t> </a:t>
            </a:r>
            <a:r>
              <a:rPr lang="en-GB" dirty="0" err="1"/>
              <a:t>для</a:t>
            </a:r>
            <a:r>
              <a:rPr lang="en-GB" dirty="0"/>
              <a:t> </a:t>
            </a:r>
            <a:r>
              <a:rPr lang="en-GB" dirty="0" err="1"/>
              <a:t>того</a:t>
            </a:r>
            <a:r>
              <a:rPr lang="en-GB" dirty="0"/>
              <a:t>, </a:t>
            </a:r>
            <a:r>
              <a:rPr lang="en-GB" dirty="0" err="1"/>
              <a:t>чтобы</a:t>
            </a:r>
            <a:r>
              <a:rPr lang="en-GB" dirty="0"/>
              <a:t> </a:t>
            </a:r>
            <a:r>
              <a:rPr lang="en-GB" b="1" dirty="0" err="1"/>
              <a:t>требовать</a:t>
            </a:r>
            <a:r>
              <a:rPr lang="en-GB" b="1" dirty="0"/>
              <a:t> </a:t>
            </a:r>
            <a:r>
              <a:rPr lang="en-GB" b="1" dirty="0" err="1"/>
              <a:t>компенсации</a:t>
            </a:r>
            <a:r>
              <a:rPr lang="en-GB" dirty="0"/>
              <a:t> у </a:t>
            </a:r>
            <a:r>
              <a:rPr lang="en-GB" dirty="0" err="1"/>
              <a:t>лиц</a:t>
            </a:r>
            <a:r>
              <a:rPr lang="en-GB" dirty="0"/>
              <a:t>, </a:t>
            </a:r>
            <a:r>
              <a:rPr lang="en-GB" dirty="0" err="1"/>
              <a:t>осуществлявших</a:t>
            </a:r>
            <a:r>
              <a:rPr lang="en-GB" dirty="0"/>
              <a:t> в </a:t>
            </a:r>
            <a:r>
              <a:rPr lang="en-GB" dirty="0" err="1"/>
              <a:t>отношении</a:t>
            </a:r>
            <a:r>
              <a:rPr lang="en-GB" dirty="0"/>
              <a:t> </a:t>
            </a:r>
            <a:r>
              <a:rPr lang="en-GB" dirty="0" err="1"/>
              <a:t>нее</a:t>
            </a:r>
            <a:r>
              <a:rPr lang="en-GB" dirty="0"/>
              <a:t> </a:t>
            </a:r>
            <a:r>
              <a:rPr lang="en-GB" dirty="0" err="1"/>
              <a:t>торговлю</a:t>
            </a:r>
            <a:r>
              <a:rPr lang="en-GB" dirty="0"/>
              <a:t> </a:t>
            </a:r>
            <a:r>
              <a:rPr lang="en-GB" dirty="0" err="1"/>
              <a:t>людьми</a:t>
            </a:r>
            <a:r>
              <a:rPr lang="en-GB" dirty="0"/>
              <a:t>, </a:t>
            </a:r>
            <a:r>
              <a:rPr lang="en-GB" dirty="0" err="1"/>
              <a:t>либо</a:t>
            </a:r>
          </a:p>
          <a:p>
            <a:pPr marL="457200" indent="-457200">
              <a:buAutoNum type="alphaUcParenR"/>
            </a:pPr>
            <a:endParaRPr lang="en-GB" dirty="0"/>
          </a:p>
          <a:p>
            <a:pPr marL="457200" indent="-457200">
              <a:buAutoNum type="alphaUcParenR"/>
            </a:pPr>
            <a:r>
              <a:rPr lang="en-GB" dirty="0" err="1"/>
              <a:t>Ей</a:t>
            </a:r>
            <a:r>
              <a:rPr lang="en-GB" dirty="0"/>
              <a:t> </a:t>
            </a:r>
            <a:r>
              <a:rPr lang="en-GB" dirty="0" err="1"/>
              <a:t>необходимо</a:t>
            </a:r>
            <a:r>
              <a:rPr lang="en-GB" dirty="0"/>
              <a:t> </a:t>
            </a:r>
            <a:r>
              <a:rPr lang="en-GB" dirty="0" err="1"/>
              <a:t>оставаться</a:t>
            </a:r>
            <a:r>
              <a:rPr lang="en-GB" dirty="0"/>
              <a:t> в </a:t>
            </a:r>
            <a:r>
              <a:rPr lang="en-GB" dirty="0" err="1"/>
              <a:t>Великобритании</a:t>
            </a:r>
            <a:r>
              <a:rPr lang="en-GB" dirty="0"/>
              <a:t> </a:t>
            </a:r>
            <a:r>
              <a:rPr lang="en-GB" dirty="0" err="1"/>
              <a:t>для</a:t>
            </a:r>
            <a:r>
              <a:rPr lang="en-GB" dirty="0"/>
              <a:t> </a:t>
            </a:r>
            <a:r>
              <a:rPr lang="en-GB" dirty="0" err="1"/>
              <a:t>того</a:t>
            </a:r>
            <a:r>
              <a:rPr lang="en-GB" dirty="0"/>
              <a:t>, </a:t>
            </a:r>
            <a:r>
              <a:rPr lang="en-GB" dirty="0" err="1"/>
              <a:t>чтобы</a:t>
            </a:r>
            <a:r>
              <a:rPr lang="en-GB" dirty="0"/>
              <a:t> </a:t>
            </a:r>
            <a:r>
              <a:rPr lang="en-GB" b="1" dirty="0" err="1"/>
              <a:t>содействовать</a:t>
            </a:r>
            <a:r>
              <a:rPr lang="en-GB" b="1" dirty="0"/>
              <a:t> </a:t>
            </a:r>
            <a:r>
              <a:rPr lang="en-GB" b="1" dirty="0" err="1"/>
              <a:t>полицейскому</a:t>
            </a:r>
            <a:r>
              <a:rPr lang="en-GB" b="1" dirty="0"/>
              <a:t> </a:t>
            </a:r>
            <a:r>
              <a:rPr lang="en-GB" b="1" dirty="0" err="1"/>
              <a:t>расследованию</a:t>
            </a:r>
            <a:r>
              <a:rPr lang="en-GB" dirty="0"/>
              <a:t>. </a:t>
            </a:r>
          </a:p>
          <a:p>
            <a:pPr marL="0" indent="0">
              <a:buNone/>
            </a:pPr>
            <a:endParaRPr lang="en-GB" dirty="0"/>
          </a:p>
          <a:p>
            <a:pPr indent="0">
              <a:buNone/>
            </a:pPr>
            <a:r>
              <a:rPr lang="en-GB" dirty="0" err="1"/>
              <a:t>Может</a:t>
            </a:r>
            <a:r>
              <a:rPr lang="en-GB" dirty="0"/>
              <a:t> </a:t>
            </a:r>
            <a:r>
              <a:rPr lang="en-GB" dirty="0" err="1"/>
              <a:t>быть</a:t>
            </a:r>
            <a:r>
              <a:rPr lang="en-GB" dirty="0"/>
              <a:t> </a:t>
            </a:r>
            <a:r>
              <a:rPr lang="en-GB" dirty="0" err="1"/>
              <a:t>предоставлено</a:t>
            </a:r>
            <a:r>
              <a:rPr lang="en-GB" dirty="0"/>
              <a:t> </a:t>
            </a:r>
            <a:r>
              <a:rPr lang="en-GB" dirty="0" err="1"/>
              <a:t>на</a:t>
            </a:r>
            <a:r>
              <a:rPr lang="en-GB" dirty="0"/>
              <a:t> </a:t>
            </a:r>
            <a:r>
              <a:rPr lang="en-GB" dirty="0" err="1"/>
              <a:t>срок</a:t>
            </a:r>
            <a:r>
              <a:rPr lang="en-GB" dirty="0"/>
              <a:t> </a:t>
            </a:r>
            <a:r>
              <a:rPr lang="en-GB" b="1" dirty="0" err="1"/>
              <a:t>до</a:t>
            </a:r>
            <a:r>
              <a:rPr lang="en-GB" b="1" dirty="0"/>
              <a:t> 2 ½ </a:t>
            </a:r>
            <a:r>
              <a:rPr lang="en-GB" b="1" dirty="0" err="1"/>
              <a:t>лет</a:t>
            </a:r>
            <a:r>
              <a:rPr lang="en-GB" dirty="0"/>
              <a:t> (в </a:t>
            </a:r>
            <a:r>
              <a:rPr lang="en-GB" dirty="0" err="1"/>
              <a:t>соответствующих</a:t>
            </a:r>
            <a:r>
              <a:rPr lang="en-GB" dirty="0"/>
              <a:t> </a:t>
            </a:r>
            <a:r>
              <a:rPr lang="en-GB" dirty="0" err="1"/>
              <a:t>случаях</a:t>
            </a:r>
            <a:r>
              <a:rPr lang="en-GB" dirty="0"/>
              <a:t> </a:t>
            </a:r>
            <a:r>
              <a:rPr lang="en-GB" dirty="0" err="1"/>
              <a:t>возможно</a:t>
            </a:r>
            <a:r>
              <a:rPr lang="en-GB" dirty="0"/>
              <a:t> </a:t>
            </a:r>
            <a:r>
              <a:rPr lang="en-GB" dirty="0" err="1"/>
              <a:t>продление</a:t>
            </a:r>
            <a:r>
              <a:rPr lang="en-GB" dirty="0"/>
              <a:t>)</a:t>
            </a:r>
          </a:p>
          <a:p>
            <a:endParaRPr lang="en-GB" b="1" dirty="0"/>
          </a:p>
        </p:txBody>
      </p:sp>
      <p:sp>
        <p:nvSpPr>
          <p:cNvPr id="4" name="Rectangle: Rounded Corners 3"/>
          <p:cNvSpPr/>
          <p:nvPr/>
        </p:nvSpPr>
        <p:spPr>
          <a:xfrm>
            <a:off x="574538" y="644794"/>
            <a:ext cx="9572704" cy="627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err="1"/>
              <a:t>Разрешение</a:t>
            </a:r>
            <a:r>
              <a:rPr lang="en-GB" b="1" dirty="0"/>
              <a:t> </a:t>
            </a:r>
            <a:r>
              <a:rPr lang="en-GB" b="1" dirty="0" err="1"/>
              <a:t>оставаться</a:t>
            </a:r>
            <a:r>
              <a:rPr lang="en-GB" b="1" dirty="0"/>
              <a:t> в </a:t>
            </a:r>
            <a:r>
              <a:rPr lang="en-GB" b="1" dirty="0" err="1"/>
              <a:t>стране</a:t>
            </a:r>
            <a:r>
              <a:rPr lang="en-GB" b="1" dirty="0"/>
              <a:t> </a:t>
            </a:r>
            <a:r>
              <a:rPr lang="en-GB" b="1" dirty="0" err="1"/>
              <a:t>может</a:t>
            </a:r>
            <a:r>
              <a:rPr lang="en-GB" b="1" dirty="0"/>
              <a:t> </a:t>
            </a:r>
            <a:r>
              <a:rPr lang="en-GB" b="1" dirty="0" err="1"/>
              <a:t>быть</a:t>
            </a:r>
            <a:r>
              <a:rPr lang="en-GB" b="1" dirty="0"/>
              <a:t> </a:t>
            </a:r>
            <a:r>
              <a:rPr lang="en-GB" b="1" dirty="0" err="1"/>
              <a:t>предоставлено</a:t>
            </a:r>
            <a:r>
              <a:rPr lang="en-GB" b="1" dirty="0"/>
              <a:t> </a:t>
            </a:r>
            <a:r>
              <a:rPr lang="en-GB" b="1" dirty="0" err="1"/>
              <a:t>жертве</a:t>
            </a:r>
            <a:r>
              <a:rPr lang="en-GB" b="1" dirty="0"/>
              <a:t> </a:t>
            </a:r>
            <a:r>
              <a:rPr lang="en-GB" b="1" dirty="0" err="1"/>
              <a:t>торговли</a:t>
            </a:r>
            <a:r>
              <a:rPr lang="en-GB" b="1" dirty="0"/>
              <a:t> </a:t>
            </a:r>
            <a:r>
              <a:rPr lang="en-GB" b="1" dirty="0" err="1"/>
              <a:t>людьми</a:t>
            </a:r>
            <a:r>
              <a:rPr lang="en-GB" b="1" dirty="0"/>
              <a:t>, </a:t>
            </a:r>
            <a:r>
              <a:rPr lang="en-GB" b="1" dirty="0" err="1"/>
              <a:t>если</a:t>
            </a:r>
            <a:r>
              <a:rPr lang="en-GB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4064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32243" y="877248"/>
            <a:ext cx="5777948" cy="502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0" algn="just" defTabSz="914400" eaLnBrk="0" fontAlgn="base" hangingPunct="0">
              <a:buNone/>
            </a:pPr>
            <a:r>
              <a:rPr lang="en-GB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Прошение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по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Статье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8 </a:t>
            </a:r>
            <a:r>
              <a:rPr lang="en-GB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может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рассматриваться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как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часть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прошения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об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убежище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GB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Просители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не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запрашивающие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убежище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могут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подавать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заявку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в </a:t>
            </a:r>
            <a:r>
              <a:rPr lang="en-GB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бумажном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виде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0" i="0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 defTabSz="914400" eaLnBrk="0" fontAlgn="base" hangingPunct="0">
              <a:buNone/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С 9 </a:t>
            </a:r>
            <a:r>
              <a:rPr lang="en-GB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июля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2012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г. МВД </a:t>
            </a:r>
            <a:r>
              <a:rPr lang="en-GB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включило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в </a:t>
            </a:r>
            <a:r>
              <a:rPr lang="en-GB" sz="24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Правила</a:t>
            </a:r>
            <a:r>
              <a:rPr lang="en-GB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иммиграции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правила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касающиеся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предоставления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лицу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разрешения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оставаться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в </a:t>
            </a:r>
            <a:r>
              <a:rPr lang="en-GB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стране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по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причинам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частной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en-GB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семейной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жизни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GB" alt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A91015-C1E2-4FF9-B553-DC6E5F2D97B6}"/>
              </a:ext>
            </a:extLst>
          </p:cNvPr>
          <p:cNvSpPr txBox="1"/>
          <p:nvPr/>
        </p:nvSpPr>
        <p:spPr>
          <a:xfrm>
            <a:off x="713742" y="1022985"/>
            <a:ext cx="2385391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400" b="1" dirty="0" err="1"/>
              <a:t>Статья</a:t>
            </a:r>
            <a:r>
              <a:rPr lang="en-GB" sz="2400" b="1" dirty="0"/>
              <a:t> 8 ЕКПЧ</a:t>
            </a: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9F41011-7B24-4CA3-B647-8BDA2DF22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19465" y="2034412"/>
            <a:ext cx="3078251" cy="3066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ED0A4F5-748F-40DA-B5E4-904FC0EF829D}"/>
              </a:ext>
            </a:extLst>
          </p:cNvPr>
          <p:cNvSpPr txBox="1"/>
          <p:nvPr/>
        </p:nvSpPr>
        <p:spPr>
          <a:xfrm>
            <a:off x="367313" y="5650349"/>
            <a:ext cx="1897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4" tooltip="http://celebratingfamilystories.blogspot.com/2014_01_01_archive.html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5" tooltip="https://creativecommons.org/licenses/by-sa/3.0/"/>
              </a:rPr>
              <a:t>CC BY-SA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07385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F019F6-6D84-4086-B793-E28F87A89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927652"/>
            <a:ext cx="9586027" cy="532074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 algn="just" defTabSz="914400" eaLnBrk="0" fontAlgn="base" hangingPunct="0">
              <a:buNone/>
            </a:pPr>
            <a:r>
              <a:rPr lang="en-GB" dirty="0" err="1">
                <a:ea typeface="Times New Roman" panose="02020603050405020304" pitchFamily="18" charset="0"/>
                <a:cs typeface="Arial" panose="020B0604020202020204" pitchFamily="34" charset="0"/>
              </a:rPr>
              <a:t>Данные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ea typeface="Times New Roman" panose="02020603050405020304" pitchFamily="18" charset="0"/>
                <a:cs typeface="Arial" panose="020B0604020202020204" pitchFamily="34" charset="0"/>
              </a:rPr>
              <a:t>правила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ea typeface="Times New Roman" panose="02020603050405020304" pitchFamily="18" charset="0"/>
                <a:cs typeface="Arial" panose="020B0604020202020204" pitchFamily="34" charset="0"/>
              </a:rPr>
              <a:t>касаются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ea typeface="Times New Roman" panose="02020603050405020304" pitchFamily="18" charset="0"/>
                <a:cs typeface="Arial" panose="020B0604020202020204" pitchFamily="34" charset="0"/>
              </a:rPr>
              <a:t>требований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 к </a:t>
            </a:r>
            <a:r>
              <a:rPr lang="en-GB" dirty="0" err="1">
                <a:ea typeface="Times New Roman" panose="02020603050405020304" pitchFamily="18" charset="0"/>
                <a:cs typeface="Arial" panose="020B0604020202020204" pitchFamily="34" charset="0"/>
              </a:rPr>
              <a:t>лицам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dirty="0" err="1">
                <a:ea typeface="Times New Roman" panose="02020603050405020304" pitchFamily="18" charset="0"/>
                <a:cs typeface="Arial" panose="020B0604020202020204" pitchFamily="34" charset="0"/>
              </a:rPr>
              <a:t>желающим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ea typeface="Times New Roman" panose="02020603050405020304" pitchFamily="18" charset="0"/>
                <a:cs typeface="Arial" panose="020B0604020202020204" pitchFamily="34" charset="0"/>
              </a:rPr>
              <a:t>оставаться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 в </a:t>
            </a:r>
            <a:r>
              <a:rPr lang="en-GB" dirty="0" err="1">
                <a:ea typeface="Times New Roman" panose="02020603050405020304" pitchFamily="18" charset="0"/>
                <a:cs typeface="Arial" panose="020B0604020202020204" pitchFamily="34" charset="0"/>
              </a:rPr>
              <a:t>Великобритании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ea typeface="Times New Roman" panose="02020603050405020304" pitchFamily="18" charset="0"/>
                <a:cs typeface="Arial" panose="020B0604020202020204" pitchFamily="34" charset="0"/>
              </a:rPr>
              <a:t>по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ea typeface="Times New Roman" panose="02020603050405020304" pitchFamily="18" charset="0"/>
                <a:cs typeface="Arial" panose="020B0604020202020204" pitchFamily="34" charset="0"/>
              </a:rPr>
              <a:t>основаниям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 :</a:t>
            </a:r>
            <a:endParaRPr lang="ru-RU" dirty="0"/>
          </a:p>
          <a:p>
            <a:pPr algn="just" defTabSz="914400" eaLnBrk="0" fontAlgn="base" hangingPunct="0">
              <a:buNone/>
            </a:pP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endParaRPr lang="en-US" dirty="0"/>
          </a:p>
          <a:p>
            <a:pPr marL="0" algn="just" defTabSz="914400" eaLnBrk="0" fontAlgn="base" hangingPunct="0">
              <a:buClr>
                <a:srgbClr val="8AD0D6"/>
              </a:buClr>
              <a:buFont typeface="Wingdings 3"/>
              <a:buChar char=""/>
            </a:pPr>
            <a:r>
              <a:rPr lang="en-GB" dirty="0" err="1"/>
              <a:t>Частной</a:t>
            </a:r>
            <a:r>
              <a:rPr lang="en-GB" dirty="0"/>
              <a:t> </a:t>
            </a:r>
            <a:r>
              <a:rPr lang="en-GB" dirty="0" err="1"/>
              <a:t>жизни</a:t>
            </a:r>
          </a:p>
          <a:p>
            <a:pPr marL="0" algn="just" defTabSz="914400" eaLnBrk="0" fontAlgn="base" hangingPunct="0">
              <a:buClr>
                <a:srgbClr val="8AD0D6"/>
              </a:buClr>
              <a:buFont typeface="Wingdings 3"/>
            </a:pPr>
            <a:r>
              <a:rPr lang="en-GB" dirty="0" err="1">
                <a:cs typeface="Arial" panose="020B0604020202020204" pitchFamily="34" charset="0"/>
              </a:rPr>
              <a:t>Семейной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dirty="0" err="1">
                <a:cs typeface="Arial" panose="020B0604020202020204" pitchFamily="34" charset="0"/>
              </a:rPr>
              <a:t>жизни</a:t>
            </a:r>
            <a:r>
              <a:rPr lang="en-GB" dirty="0">
                <a:cs typeface="Arial" panose="020B0604020202020204" pitchFamily="34" charset="0"/>
              </a:rPr>
              <a:t> – </a:t>
            </a:r>
            <a:r>
              <a:rPr lang="en-GB" dirty="0" err="1">
                <a:cs typeface="Arial" panose="020B0604020202020204" pitchFamily="34" charset="0"/>
              </a:rPr>
              <a:t>как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dirty="0" err="1">
                <a:cs typeface="Arial" panose="020B0604020202020204" pitchFamily="34" charset="0"/>
              </a:rPr>
              <a:t>партнер</a:t>
            </a:r>
            <a:r>
              <a:rPr lang="en-GB" dirty="0">
                <a:cs typeface="Arial" panose="020B0604020202020204" pitchFamily="34" charset="0"/>
              </a:rPr>
              <a:t>, </a:t>
            </a:r>
            <a:r>
              <a:rPr lang="en-GB" dirty="0" err="1">
                <a:cs typeface="Arial" panose="020B0604020202020204" pitchFamily="34" charset="0"/>
              </a:rPr>
              <a:t>вдовец</a:t>
            </a:r>
            <a:r>
              <a:rPr lang="en-GB" dirty="0">
                <a:cs typeface="Arial" panose="020B0604020202020204" pitchFamily="34" charset="0"/>
              </a:rPr>
              <a:t> (</a:t>
            </a:r>
            <a:r>
              <a:rPr lang="en-GB" dirty="0" err="1">
                <a:cs typeface="Arial" panose="020B0604020202020204" pitchFamily="34" charset="0"/>
              </a:rPr>
              <a:t>вдова</a:t>
            </a:r>
            <a:r>
              <a:rPr lang="en-GB" dirty="0">
                <a:cs typeface="Arial" panose="020B0604020202020204" pitchFamily="34" charset="0"/>
              </a:rPr>
              <a:t>) </a:t>
            </a:r>
            <a:r>
              <a:rPr lang="en-GB" dirty="0" err="1">
                <a:cs typeface="Arial" panose="020B0604020202020204" pitchFamily="34" charset="0"/>
              </a:rPr>
              <a:t>или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dirty="0" err="1">
                <a:cs typeface="Arial" panose="020B0604020202020204" pitchFamily="34" charset="0"/>
              </a:rPr>
              <a:t>жертва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dirty="0" err="1">
                <a:cs typeface="Arial" panose="020B0604020202020204" pitchFamily="34" charset="0"/>
              </a:rPr>
              <a:t>домашнего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dirty="0" err="1">
                <a:cs typeface="Arial" panose="020B0604020202020204" pitchFamily="34" charset="0"/>
              </a:rPr>
              <a:t>насилия</a:t>
            </a:r>
            <a:endParaRPr lang="en-GB" dirty="0" err="1"/>
          </a:p>
          <a:p>
            <a:pPr marL="0" algn="just" defTabSz="914400" eaLnBrk="0" fontAlgn="base" hangingPunct="0">
              <a:buClr>
                <a:srgbClr val="8AD0D6"/>
              </a:buClr>
              <a:buFont typeface="Wingdings 3"/>
            </a:pPr>
            <a:r>
              <a:rPr lang="en-GB" dirty="0" err="1">
                <a:ea typeface="Times New Roman" panose="02020603050405020304" pitchFamily="18" charset="0"/>
                <a:cs typeface="Arial" panose="020B0604020202020204" pitchFamily="34" charset="0"/>
              </a:rPr>
              <a:t>Семейной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ea typeface="Times New Roman" panose="02020603050405020304" pitchFamily="18" charset="0"/>
                <a:cs typeface="Arial" panose="020B0604020202020204" pitchFamily="34" charset="0"/>
              </a:rPr>
              <a:t>жизни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en-GB" dirty="0" err="1">
                <a:ea typeface="Times New Roman" panose="02020603050405020304" pitchFamily="18" charset="0"/>
                <a:cs typeface="Arial" panose="020B0604020202020204" pitchFamily="34" charset="0"/>
              </a:rPr>
              <a:t>как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ea typeface="Times New Roman" panose="02020603050405020304" pitchFamily="18" charset="0"/>
                <a:cs typeface="Arial" panose="020B0604020202020204" pitchFamily="34" charset="0"/>
              </a:rPr>
              <a:t>ребенок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ea typeface="Times New Roman" panose="02020603050405020304" pitchFamily="18" charset="0"/>
                <a:cs typeface="Arial" panose="020B0604020202020204" pitchFamily="34" charset="0"/>
              </a:rPr>
              <a:t>родителя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dirty="0" err="1">
                <a:ea typeface="Times New Roman" panose="02020603050405020304" pitchFamily="18" charset="0"/>
                <a:cs typeface="Arial" panose="020B0604020202020204" pitchFamily="34" charset="0"/>
              </a:rPr>
              <a:t>имеющего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ea typeface="Times New Roman" panose="02020603050405020304" pitchFamily="18" charset="0"/>
                <a:cs typeface="Arial" panose="020B0604020202020204" pitchFamily="34" charset="0"/>
              </a:rPr>
              <a:t>ограниченное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ea typeface="Times New Roman" panose="02020603050405020304" pitchFamily="18" charset="0"/>
                <a:cs typeface="Arial" panose="020B0604020202020204" pitchFamily="34" charset="0"/>
              </a:rPr>
              <a:t>разрешение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ea typeface="Times New Roman" panose="02020603050405020304" pitchFamily="18" charset="0"/>
                <a:cs typeface="Arial" panose="020B0604020202020204" pitchFamily="34" charset="0"/>
              </a:rPr>
              <a:t>как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ea typeface="Times New Roman" panose="02020603050405020304" pitchFamily="18" charset="0"/>
                <a:cs typeface="Arial" panose="020B0604020202020204" pitchFamily="34" charset="0"/>
              </a:rPr>
              <a:t>партнер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ea typeface="Times New Roman" panose="02020603050405020304" pitchFamily="18" charset="0"/>
                <a:cs typeface="Arial" panose="020B0604020202020204" pitchFamily="34" charset="0"/>
              </a:rPr>
              <a:t>или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ea typeface="Times New Roman" panose="02020603050405020304" pitchFamily="18" charset="0"/>
                <a:cs typeface="Arial" panose="020B0604020202020204" pitchFamily="34" charset="0"/>
              </a:rPr>
              <a:t>родитель</a:t>
            </a:r>
            <a:endParaRPr lang="en-GB" dirty="0" err="1"/>
          </a:p>
          <a:p>
            <a:pPr marL="0" algn="just" defTabSz="914400" eaLnBrk="0" fontAlgn="base" hangingPunct="0">
              <a:buClr>
                <a:srgbClr val="8AD0D6"/>
              </a:buClr>
              <a:buFont typeface="Wingdings 3"/>
            </a:pPr>
            <a:r>
              <a:rPr lang="en-GB" dirty="0" err="1">
                <a:cs typeface="Arial" panose="020B0604020202020204" pitchFamily="34" charset="0"/>
              </a:rPr>
              <a:t>Семейной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dirty="0" err="1">
                <a:cs typeface="Arial" panose="020B0604020202020204" pitchFamily="34" charset="0"/>
              </a:rPr>
              <a:t>жизни</a:t>
            </a:r>
            <a:r>
              <a:rPr lang="en-GB" dirty="0">
                <a:cs typeface="Arial" panose="020B0604020202020204" pitchFamily="34" charset="0"/>
              </a:rPr>
              <a:t> – </a:t>
            </a:r>
            <a:r>
              <a:rPr lang="en-GB" dirty="0" err="1">
                <a:cs typeface="Arial" panose="020B0604020202020204" pitchFamily="34" charset="0"/>
              </a:rPr>
              <a:t>как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dirty="0" err="1">
                <a:cs typeface="Arial" panose="020B0604020202020204" pitchFamily="34" charset="0"/>
              </a:rPr>
              <a:t>родитель</a:t>
            </a:r>
            <a:endParaRPr lang="en-GB" dirty="0" err="1"/>
          </a:p>
          <a:p>
            <a:pPr marL="0" algn="just" defTabSz="914400" eaLnBrk="0" fontAlgn="base" hangingPunct="0">
              <a:buClr>
                <a:srgbClr val="8AD0D6"/>
              </a:buClr>
              <a:buFont typeface="Wingdings 3"/>
            </a:pPr>
            <a:r>
              <a:rPr lang="en-GB" err="1">
                <a:cs typeface="Arial" panose="020B0604020202020204" pitchFamily="34" charset="0"/>
              </a:rPr>
              <a:t>Взрослые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err="1">
                <a:cs typeface="Arial" panose="020B0604020202020204" pitchFamily="34" charset="0"/>
              </a:rPr>
              <a:t>родственники-иждивенцы</a:t>
            </a:r>
            <a:r>
              <a:rPr lang="en-GB" dirty="0">
                <a:cs typeface="Arial" panose="020B0604020202020204" pitchFamily="34" charset="0"/>
              </a:rPr>
              <a:t> </a:t>
            </a:r>
            <a:endParaRPr lang="en-GB"/>
          </a:p>
          <a:p>
            <a:pPr indent="0" algn="just" defTabSz="914400" eaLnBrk="0" fontAlgn="base" hangingPunct="0">
              <a:buNone/>
            </a:pP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endParaRPr lang="en-US" dirty="0"/>
          </a:p>
          <a:p>
            <a:pPr marL="0" indent="0" algn="just" defTabSz="914400" eaLnBrk="0" fontAlgn="base" hangingPunct="0">
              <a:buNone/>
            </a:pPr>
            <a:r>
              <a:rPr lang="en-GB" err="1">
                <a:cs typeface="Arial" panose="020B0604020202020204" pitchFamily="34" charset="0"/>
              </a:rPr>
              <a:t>Конкретные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err="1">
                <a:cs typeface="Arial" panose="020B0604020202020204" pitchFamily="34" charset="0"/>
              </a:rPr>
              <a:t>правила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err="1">
                <a:cs typeface="Arial" panose="020B0604020202020204" pitchFamily="34" charset="0"/>
              </a:rPr>
              <a:t>для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err="1">
                <a:cs typeface="Arial" panose="020B0604020202020204" pitchFamily="34" charset="0"/>
              </a:rPr>
              <a:t>каждой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err="1">
                <a:cs typeface="Arial" panose="020B0604020202020204" pitchFamily="34" charset="0"/>
              </a:rPr>
              <a:t>категории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err="1">
                <a:cs typeface="Arial" panose="020B0604020202020204" pitchFamily="34" charset="0"/>
              </a:rPr>
              <a:t>содержат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err="1">
                <a:cs typeface="Arial" panose="020B0604020202020204" pitchFamily="34" charset="0"/>
              </a:rPr>
              <a:t>ряд</a:t>
            </a:r>
            <a:r>
              <a:rPr lang="en-GB" sz="2200" dirty="0">
                <a:cs typeface="Arial" panose="020B0604020202020204" pitchFamily="34" charset="0"/>
              </a:rPr>
              <a:t> </a:t>
            </a:r>
            <a:r>
              <a:rPr lang="en-GB" sz="2200" err="1">
                <a:cs typeface="Arial" panose="020B0604020202020204" pitchFamily="34" charset="0"/>
              </a:rPr>
              <a:t>требований</a:t>
            </a:r>
            <a:r>
              <a:rPr lang="en-GB" sz="2200" dirty="0">
                <a:cs typeface="Arial" panose="020B0604020202020204" pitchFamily="34" charset="0"/>
              </a:rPr>
              <a:t> </a:t>
            </a:r>
            <a:r>
              <a:rPr lang="en-GB" sz="2200" err="1">
                <a:cs typeface="Arial" panose="020B0604020202020204" pitchFamily="34" charset="0"/>
              </a:rPr>
              <a:t>по</a:t>
            </a:r>
            <a:r>
              <a:rPr lang="en-GB" sz="2200" dirty="0">
                <a:cs typeface="Arial" panose="020B0604020202020204" pitchFamily="34" charset="0"/>
              </a:rPr>
              <a:t> </a:t>
            </a:r>
            <a:r>
              <a:rPr lang="en-GB" sz="2200" b="1" err="1">
                <a:cs typeface="Arial" panose="020B0604020202020204" pitchFamily="34" charset="0"/>
              </a:rPr>
              <a:t>приемлемости</a:t>
            </a:r>
            <a:r>
              <a:rPr lang="en-GB" sz="2200" b="1" dirty="0">
                <a:cs typeface="Arial" panose="020B0604020202020204" pitchFamily="34" charset="0"/>
              </a:rPr>
              <a:t> и </a:t>
            </a:r>
            <a:r>
              <a:rPr lang="en-GB" sz="2200" b="1" err="1">
                <a:cs typeface="Arial" panose="020B0604020202020204" pitchFamily="34" charset="0"/>
              </a:rPr>
              <a:t>допустимости</a:t>
            </a:r>
            <a:r>
              <a:rPr lang="en-GB" sz="2200" dirty="0">
                <a:cs typeface="Arial" panose="020B0604020202020204" pitchFamily="34" charset="0"/>
              </a:rPr>
              <a:t>, </a:t>
            </a:r>
            <a:r>
              <a:rPr lang="en-GB" sz="2200" err="1">
                <a:cs typeface="Arial" panose="020B0604020202020204" pitchFamily="34" charset="0"/>
              </a:rPr>
              <a:t>которые</a:t>
            </a:r>
            <a:r>
              <a:rPr lang="en-GB" sz="2200" dirty="0">
                <a:cs typeface="Arial" panose="020B0604020202020204" pitchFamily="34" charset="0"/>
              </a:rPr>
              <a:t> </a:t>
            </a:r>
            <a:r>
              <a:rPr lang="en-GB" sz="2200" err="1">
                <a:cs typeface="Arial" panose="020B0604020202020204" pitchFamily="34" charset="0"/>
              </a:rPr>
              <a:t>необходимо</a:t>
            </a:r>
            <a:r>
              <a:rPr lang="en-GB" sz="2200" dirty="0">
                <a:cs typeface="Arial" panose="020B0604020202020204" pitchFamily="34" charset="0"/>
              </a:rPr>
              <a:t> </a:t>
            </a:r>
            <a:r>
              <a:rPr lang="en-GB" sz="2200" err="1">
                <a:cs typeface="Arial" panose="020B0604020202020204" pitchFamily="34" charset="0"/>
              </a:rPr>
              <a:t>выполнить</a:t>
            </a:r>
            <a:r>
              <a:rPr lang="en-GB" sz="2200" dirty="0">
                <a:cs typeface="Arial" panose="020B0604020202020204" pitchFamily="34" charset="0"/>
              </a:rPr>
              <a:t> </a:t>
            </a:r>
            <a:r>
              <a:rPr lang="en-GB" sz="2200" err="1">
                <a:cs typeface="Arial" panose="020B0604020202020204" pitchFamily="34" charset="0"/>
              </a:rPr>
              <a:t>для</a:t>
            </a:r>
            <a:r>
              <a:rPr lang="en-GB" sz="2200" dirty="0">
                <a:cs typeface="Arial" panose="020B0604020202020204" pitchFamily="34" charset="0"/>
              </a:rPr>
              <a:t> </a:t>
            </a:r>
            <a:r>
              <a:rPr lang="en-GB" sz="2200" err="1">
                <a:cs typeface="Arial" panose="020B0604020202020204" pitchFamily="34" charset="0"/>
              </a:rPr>
              <a:t>удовлетворения</a:t>
            </a:r>
            <a:r>
              <a:rPr lang="en-GB" sz="2200" dirty="0">
                <a:cs typeface="Arial" panose="020B0604020202020204" pitchFamily="34" charset="0"/>
              </a:rPr>
              <a:t> </a:t>
            </a:r>
            <a:r>
              <a:rPr lang="en-GB" sz="2200" err="1">
                <a:cs typeface="Arial" panose="020B0604020202020204" pitchFamily="34" charset="0"/>
              </a:rPr>
              <a:t>заявки</a:t>
            </a:r>
            <a:r>
              <a:rPr lang="en-GB" sz="2200" dirty="0">
                <a:cs typeface="Arial" panose="020B0604020202020204" pitchFamily="34" charset="0"/>
              </a:rPr>
              <a:t> в </a:t>
            </a:r>
            <a:r>
              <a:rPr lang="en-GB" sz="2200" err="1">
                <a:cs typeface="Arial" panose="020B0604020202020204" pitchFamily="34" charset="0"/>
              </a:rPr>
              <a:t>соответствии</a:t>
            </a:r>
            <a:r>
              <a:rPr lang="en-GB" sz="2200" dirty="0">
                <a:cs typeface="Arial" panose="020B0604020202020204" pitchFamily="34" charset="0"/>
              </a:rPr>
              <a:t> с </a:t>
            </a:r>
            <a:r>
              <a:rPr lang="en-GB" sz="2200" err="1">
                <a:cs typeface="Arial" panose="020B0604020202020204" pitchFamily="34" charset="0"/>
              </a:rPr>
              <a:t>правилами</a:t>
            </a:r>
            <a:r>
              <a:rPr lang="en-GB" sz="2200" dirty="0">
                <a:cs typeface="Arial" panose="020B0604020202020204" pitchFamily="34" charset="0"/>
              </a:rPr>
              <a:t>, и в </a:t>
            </a:r>
            <a:r>
              <a:rPr lang="en-GB" sz="2200" err="1">
                <a:cs typeface="Arial" panose="020B0604020202020204" pitchFamily="34" charset="0"/>
              </a:rPr>
              <a:t>целом</a:t>
            </a:r>
            <a:r>
              <a:rPr lang="en-GB" sz="2200" dirty="0">
                <a:cs typeface="Arial" panose="020B0604020202020204" pitchFamily="34" charset="0"/>
              </a:rPr>
              <a:t> </a:t>
            </a:r>
            <a:r>
              <a:rPr lang="en-GB" sz="2200" err="1">
                <a:cs typeface="Arial" panose="020B0604020202020204" pitchFamily="34" charset="0"/>
              </a:rPr>
              <a:t>пороговые</a:t>
            </a:r>
            <a:r>
              <a:rPr lang="en-GB" sz="2200" dirty="0">
                <a:cs typeface="Arial" panose="020B0604020202020204" pitchFamily="34" charset="0"/>
              </a:rPr>
              <a:t> </a:t>
            </a:r>
            <a:r>
              <a:rPr lang="en-GB" sz="2200" err="1">
                <a:cs typeface="Arial" panose="020B0604020202020204" pitchFamily="34" charset="0"/>
              </a:rPr>
              <a:t>требования</a:t>
            </a:r>
            <a:r>
              <a:rPr lang="en-GB" sz="2200" dirty="0">
                <a:cs typeface="Arial" panose="020B0604020202020204" pitchFamily="34" charset="0"/>
              </a:rPr>
              <a:t> </a:t>
            </a:r>
            <a:r>
              <a:rPr lang="en-GB" sz="2200" err="1">
                <a:cs typeface="Arial" panose="020B0604020202020204" pitchFamily="34" charset="0"/>
              </a:rPr>
              <a:t>высокие</a:t>
            </a:r>
            <a:r>
              <a:rPr lang="en-GB" sz="2200" dirty="0">
                <a:cs typeface="Arial" panose="020B0604020202020204" pitchFamily="34" charset="0"/>
              </a:rPr>
              <a:t>.</a:t>
            </a:r>
            <a:endParaRPr lang="en-GB" dirty="0"/>
          </a:p>
          <a:p>
            <a:pPr algn="just" defTabSz="914400" eaLnBrk="0" fontAlgn="base" hangingPunct="0">
              <a:buNone/>
            </a:pP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endParaRPr lang="en-US" dirty="0"/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GB" altLang="en-US" sz="22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17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836" y="1015854"/>
            <a:ext cx="9871787" cy="532896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endParaRPr lang="en-US" sz="2400" b="1" u="sng" dirty="0"/>
          </a:p>
          <a:p>
            <a:pPr>
              <a:buFont typeface="Wingdings" pitchFamily="2" charset="2"/>
              <a:buChar char="v"/>
            </a:pPr>
            <a:endParaRPr lang="en-US" sz="2400" b="1" u="sng" dirty="0"/>
          </a:p>
          <a:p>
            <a:pPr algn="just">
              <a:buNone/>
            </a:pPr>
            <a:r>
              <a:rPr lang="en-US" dirty="0" err="1"/>
              <a:t>Если</a:t>
            </a:r>
            <a:r>
              <a:rPr lang="en-US" dirty="0"/>
              <a:t> </a:t>
            </a:r>
            <a:r>
              <a:rPr lang="en-US" dirty="0" err="1"/>
              <a:t>заявитель</a:t>
            </a:r>
            <a:r>
              <a:rPr lang="en-US" dirty="0"/>
              <a:t> </a:t>
            </a:r>
            <a:r>
              <a:rPr lang="en-US" dirty="0" err="1"/>
              <a:t>получает</a:t>
            </a:r>
            <a:r>
              <a:rPr lang="en-US" dirty="0"/>
              <a:t> </a:t>
            </a:r>
            <a:r>
              <a:rPr lang="en-US" dirty="0" err="1"/>
              <a:t>разрешение</a:t>
            </a:r>
            <a:r>
              <a:rPr lang="en-US" dirty="0"/>
              <a:t> </a:t>
            </a:r>
            <a:r>
              <a:rPr lang="en-US" dirty="0" err="1"/>
              <a:t>оставаться</a:t>
            </a:r>
            <a:r>
              <a:rPr lang="en-US" dirty="0"/>
              <a:t> в </a:t>
            </a:r>
            <a:r>
              <a:rPr lang="en-US" dirty="0" err="1"/>
              <a:t>стране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основаниям</a:t>
            </a:r>
            <a:r>
              <a:rPr lang="en-US" dirty="0"/>
              <a:t> </a:t>
            </a:r>
            <a:r>
              <a:rPr lang="en-US" dirty="0" err="1"/>
              <a:t>своей</a:t>
            </a:r>
            <a:r>
              <a:rPr lang="en-US" dirty="0"/>
              <a:t> </a:t>
            </a:r>
            <a:r>
              <a:rPr lang="en-US" dirty="0" err="1"/>
              <a:t>частной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семейной</a:t>
            </a:r>
            <a:r>
              <a:rPr lang="en-US" dirty="0"/>
              <a:t> </a:t>
            </a:r>
            <a:r>
              <a:rPr lang="en-US" dirty="0" err="1"/>
              <a:t>жизни</a:t>
            </a:r>
            <a:r>
              <a:rPr lang="en-US" dirty="0"/>
              <a:t>, </a:t>
            </a:r>
            <a:r>
              <a:rPr lang="en-US" dirty="0" err="1"/>
              <a:t>то</a:t>
            </a:r>
            <a:r>
              <a:rPr lang="en-US" dirty="0"/>
              <a:t> </a:t>
            </a:r>
            <a:r>
              <a:rPr lang="en-US" dirty="0" err="1"/>
              <a:t>срок</a:t>
            </a:r>
            <a:r>
              <a:rPr lang="en-US" dirty="0"/>
              <a:t> </a:t>
            </a:r>
            <a:r>
              <a:rPr lang="en-US" dirty="0" err="1"/>
              <a:t>такого</a:t>
            </a:r>
            <a:r>
              <a:rPr lang="en-US" dirty="0"/>
              <a:t> </a:t>
            </a:r>
            <a:r>
              <a:rPr lang="en-US" dirty="0" err="1"/>
              <a:t>разрешения</a:t>
            </a:r>
            <a:r>
              <a:rPr lang="en-US" dirty="0"/>
              <a:t> </a:t>
            </a:r>
            <a:r>
              <a:rPr lang="en-US" dirty="0" err="1"/>
              <a:t>составляет</a:t>
            </a:r>
            <a:r>
              <a:rPr lang="en-US" dirty="0"/>
              <a:t> 2 ½ </a:t>
            </a:r>
            <a:r>
              <a:rPr lang="en-US" dirty="0" err="1"/>
              <a:t>года</a:t>
            </a:r>
            <a:r>
              <a:rPr lang="en-US" dirty="0"/>
              <a:t>. </a:t>
            </a:r>
          </a:p>
          <a:p>
            <a:pPr algn="just">
              <a:buNone/>
            </a:pPr>
            <a:endParaRPr lang="en-US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/>
              <a:t>Перед</a:t>
            </a:r>
            <a:r>
              <a:rPr lang="en-US" dirty="0"/>
              <a:t> </a:t>
            </a:r>
            <a:r>
              <a:rPr lang="en-US" dirty="0" err="1"/>
              <a:t>окончанием</a:t>
            </a:r>
            <a:r>
              <a:rPr lang="en-US" dirty="0"/>
              <a:t> </a:t>
            </a:r>
            <a:r>
              <a:rPr lang="en-US" dirty="0" err="1"/>
              <a:t>каждого</a:t>
            </a:r>
            <a:r>
              <a:rPr lang="en-US" dirty="0"/>
              <a:t> </a:t>
            </a:r>
            <a:r>
              <a:rPr lang="en-US" dirty="0" err="1"/>
              <a:t>периода</a:t>
            </a:r>
            <a:r>
              <a:rPr lang="en-US" dirty="0"/>
              <a:t> </a:t>
            </a:r>
            <a:r>
              <a:rPr lang="en-US" dirty="0" err="1"/>
              <a:t>заявитель</a:t>
            </a:r>
            <a:r>
              <a:rPr lang="en-US" dirty="0"/>
              <a:t> </a:t>
            </a:r>
            <a:r>
              <a:rPr lang="en-US" dirty="0" err="1"/>
              <a:t>должен</a:t>
            </a:r>
            <a:r>
              <a:rPr lang="en-US" dirty="0"/>
              <a:t> </a:t>
            </a:r>
            <a:r>
              <a:rPr lang="en-US" dirty="0" err="1"/>
              <a:t>подать</a:t>
            </a:r>
            <a:r>
              <a:rPr lang="en-US" dirty="0"/>
              <a:t> </a:t>
            </a:r>
            <a:r>
              <a:rPr lang="en-US" dirty="0" err="1"/>
              <a:t>новую</a:t>
            </a:r>
            <a:r>
              <a:rPr lang="en-US" dirty="0"/>
              <a:t> </a:t>
            </a:r>
            <a:r>
              <a:rPr lang="en-US" dirty="0" err="1"/>
              <a:t>заявку</a:t>
            </a:r>
            <a:r>
              <a:rPr lang="en-US" dirty="0"/>
              <a:t> в МВД и </a:t>
            </a:r>
            <a:r>
              <a:rPr lang="en-US" dirty="0" err="1"/>
              <a:t>должен</a:t>
            </a:r>
            <a:r>
              <a:rPr lang="en-US" dirty="0"/>
              <a:t> </a:t>
            </a:r>
            <a:r>
              <a:rPr lang="en-US" dirty="0" err="1"/>
              <a:t>быть</a:t>
            </a:r>
            <a:r>
              <a:rPr lang="en-US" dirty="0"/>
              <a:t> </a:t>
            </a:r>
            <a:r>
              <a:rPr lang="en-US" dirty="0" err="1"/>
              <a:t>направлен</a:t>
            </a:r>
            <a:r>
              <a:rPr lang="en-US" dirty="0"/>
              <a:t> к </a:t>
            </a:r>
            <a:r>
              <a:rPr lang="en-US" dirty="0" err="1"/>
              <a:t>юридическому</a:t>
            </a:r>
            <a:r>
              <a:rPr lang="en-US" dirty="0"/>
              <a:t> </a:t>
            </a:r>
            <a:r>
              <a:rPr lang="en-US" dirty="0" err="1"/>
              <a:t>представителю</a:t>
            </a:r>
            <a:r>
              <a:rPr lang="en-US" dirty="0"/>
              <a:t>. В </a:t>
            </a:r>
            <a:r>
              <a:rPr lang="en-US" dirty="0" err="1"/>
              <a:t>этой</a:t>
            </a:r>
            <a:r>
              <a:rPr lang="en-US" dirty="0"/>
              <a:t> </a:t>
            </a:r>
            <a:r>
              <a:rPr lang="en-US" dirty="0" err="1"/>
              <a:t>категории</a:t>
            </a:r>
            <a:r>
              <a:rPr lang="en-US" dirty="0"/>
              <a:t> </a:t>
            </a:r>
            <a:r>
              <a:rPr lang="en-US" b="1" dirty="0" err="1"/>
              <a:t>может</a:t>
            </a:r>
            <a:r>
              <a:rPr lang="en-US" b="1" dirty="0"/>
              <a:t> </a:t>
            </a:r>
            <a:r>
              <a:rPr lang="en-US" b="1" dirty="0" err="1"/>
              <a:t>потребоваться</a:t>
            </a:r>
            <a:r>
              <a:rPr lang="en-US" b="1" dirty="0"/>
              <a:t> </a:t>
            </a:r>
            <a:r>
              <a:rPr lang="en-US" b="1" dirty="0" err="1"/>
              <a:t>до</a:t>
            </a:r>
            <a:r>
              <a:rPr lang="en-US" b="1" dirty="0"/>
              <a:t> 10 </a:t>
            </a:r>
            <a:r>
              <a:rPr lang="en-US" b="1" dirty="0" err="1"/>
              <a:t>лет</a:t>
            </a:r>
            <a:r>
              <a:rPr lang="en-US" b="1" dirty="0"/>
              <a:t>,</a:t>
            </a:r>
            <a:r>
              <a:rPr lang="en-US" dirty="0"/>
              <a:t> </a:t>
            </a:r>
            <a:r>
              <a:rPr lang="en-US" dirty="0" err="1"/>
              <a:t>прежде</a:t>
            </a:r>
            <a:r>
              <a:rPr lang="en-US" dirty="0"/>
              <a:t> </a:t>
            </a:r>
            <a:r>
              <a:rPr lang="en-US" dirty="0" err="1"/>
              <a:t>чем</a:t>
            </a:r>
            <a:r>
              <a:rPr lang="en-US" dirty="0"/>
              <a:t> </a:t>
            </a:r>
            <a:r>
              <a:rPr lang="en-US" dirty="0" err="1"/>
              <a:t>заявитель</a:t>
            </a:r>
            <a:r>
              <a:rPr lang="en-US" dirty="0"/>
              <a:t> </a:t>
            </a:r>
            <a:r>
              <a:rPr lang="en-US" dirty="0" err="1"/>
              <a:t>получит</a:t>
            </a:r>
            <a:r>
              <a:rPr lang="en-US" dirty="0"/>
              <a:t> </a:t>
            </a:r>
            <a:r>
              <a:rPr lang="en-US" dirty="0" err="1"/>
              <a:t>право</a:t>
            </a:r>
            <a:r>
              <a:rPr lang="en-US" dirty="0"/>
              <a:t> </a:t>
            </a:r>
            <a:r>
              <a:rPr lang="en-US" dirty="0" err="1"/>
              <a:t>обратиться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бессрочным</a:t>
            </a:r>
            <a:r>
              <a:rPr lang="en-US" dirty="0"/>
              <a:t> </a:t>
            </a:r>
            <a:r>
              <a:rPr lang="en-US" dirty="0" err="1"/>
              <a:t>разрешением</a:t>
            </a:r>
            <a:r>
              <a:rPr lang="en-US" dirty="0"/>
              <a:t> </a:t>
            </a:r>
            <a:r>
              <a:rPr lang="en-US" dirty="0" err="1"/>
              <a:t>оставаться</a:t>
            </a:r>
            <a:r>
              <a:rPr lang="en-US" dirty="0"/>
              <a:t> в </a:t>
            </a:r>
            <a:r>
              <a:rPr lang="en-US" dirty="0" err="1"/>
              <a:t>стране</a:t>
            </a:r>
            <a:r>
              <a:rPr lang="en-US" dirty="0"/>
              <a:t>. В </a:t>
            </a:r>
            <a:r>
              <a:rPr lang="en-US" b="1" dirty="0" err="1"/>
              <a:t>некоторых</a:t>
            </a:r>
            <a:r>
              <a:rPr lang="en-US" b="1" dirty="0"/>
              <a:t> </a:t>
            </a:r>
            <a:r>
              <a:rPr lang="en-US" b="1" dirty="0" err="1"/>
              <a:t>случаях</a:t>
            </a:r>
            <a:r>
              <a:rPr lang="en-US" b="1" dirty="0"/>
              <a:t>, </a:t>
            </a:r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/>
              <a:t>выполнении</a:t>
            </a:r>
            <a:r>
              <a:rPr lang="en-US" dirty="0"/>
              <a:t> </a:t>
            </a:r>
            <a:r>
              <a:rPr lang="en-US" dirty="0" err="1"/>
              <a:t>определенных</a:t>
            </a:r>
            <a:r>
              <a:rPr lang="en-US" dirty="0"/>
              <a:t> </a:t>
            </a:r>
            <a:r>
              <a:rPr lang="en-US" b="1" dirty="0" err="1"/>
              <a:t>Иммиграционных</a:t>
            </a:r>
            <a:r>
              <a:rPr lang="en-US" b="1" dirty="0"/>
              <a:t> </a:t>
            </a:r>
            <a:r>
              <a:rPr lang="en-US" b="1" dirty="0" err="1"/>
              <a:t>правил</a:t>
            </a:r>
            <a:r>
              <a:rPr lang="en-US" b="1" dirty="0"/>
              <a:t>, </a:t>
            </a:r>
            <a:r>
              <a:rPr lang="en-US" b="1" dirty="0" err="1"/>
              <a:t>процесс</a:t>
            </a:r>
            <a:r>
              <a:rPr lang="en-US" b="1" dirty="0"/>
              <a:t> </a:t>
            </a:r>
            <a:r>
              <a:rPr lang="en-US" b="1" dirty="0" err="1"/>
              <a:t>может</a:t>
            </a:r>
            <a:r>
              <a:rPr lang="en-US" b="1" dirty="0"/>
              <a:t> </a:t>
            </a:r>
            <a:r>
              <a:rPr lang="en-US" b="1" dirty="0" err="1"/>
              <a:t>занять</a:t>
            </a:r>
            <a:r>
              <a:rPr lang="en-US" b="1" dirty="0"/>
              <a:t> 5 </a:t>
            </a:r>
            <a:r>
              <a:rPr lang="en-US" b="1" dirty="0" err="1"/>
              <a:t>лет</a:t>
            </a:r>
            <a:r>
              <a:rPr lang="en-US" b="1" dirty="0"/>
              <a:t>.</a:t>
            </a:r>
            <a:r>
              <a:rPr lang="en-US" dirty="0"/>
              <a:t> </a:t>
            </a:r>
          </a:p>
          <a:p>
            <a:pPr marL="0" indent="0" algn="just">
              <a:buNone/>
            </a:pPr>
            <a:endParaRPr lang="en-US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/>
              <a:t>каждом</a:t>
            </a:r>
            <a:r>
              <a:rPr lang="en-US" dirty="0"/>
              <a:t> </a:t>
            </a:r>
            <a:r>
              <a:rPr lang="en-US" dirty="0" err="1"/>
              <a:t>обращении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продлением</a:t>
            </a:r>
            <a:r>
              <a:rPr lang="en-US" dirty="0"/>
              <a:t> </a:t>
            </a:r>
            <a:r>
              <a:rPr lang="en-US" dirty="0" err="1"/>
              <a:t>статуса</a:t>
            </a:r>
            <a:r>
              <a:rPr lang="en-US" dirty="0"/>
              <a:t>, в </a:t>
            </a:r>
            <a:r>
              <a:rPr lang="en-US" dirty="0" err="1"/>
              <a:t>то</a:t>
            </a:r>
            <a:r>
              <a:rPr lang="en-US" dirty="0"/>
              <a:t> </a:t>
            </a:r>
            <a:r>
              <a:rPr lang="en-US" dirty="0" err="1"/>
              <a:t>же</a:t>
            </a:r>
            <a:r>
              <a:rPr lang="en-US" dirty="0"/>
              <a:t> </a:t>
            </a:r>
            <a:r>
              <a:rPr lang="en-US" dirty="0" err="1"/>
              <a:t>время</a:t>
            </a:r>
            <a:r>
              <a:rPr lang="en-US" dirty="0"/>
              <a:t>, </a:t>
            </a:r>
            <a:r>
              <a:rPr lang="en-US" dirty="0" err="1"/>
              <a:t>ситуация</a:t>
            </a:r>
            <a:r>
              <a:rPr lang="en-US" dirty="0"/>
              <a:t> </a:t>
            </a:r>
            <a:r>
              <a:rPr lang="en-US" dirty="0" err="1"/>
              <a:t>заявителя</a:t>
            </a:r>
            <a:r>
              <a:rPr lang="en-US" dirty="0"/>
              <a:t> </a:t>
            </a:r>
            <a:r>
              <a:rPr lang="en-US" dirty="0" err="1"/>
              <a:t>будет</a:t>
            </a:r>
            <a:r>
              <a:rPr lang="en-US" dirty="0"/>
              <a:t> </a:t>
            </a:r>
            <a:r>
              <a:rPr lang="en-US" b="1" dirty="0" err="1"/>
              <a:t>тщательно</a:t>
            </a:r>
            <a:r>
              <a:rPr lang="en-US" b="1" dirty="0"/>
              <a:t> </a:t>
            </a:r>
            <a:r>
              <a:rPr lang="en-US" b="1" dirty="0" err="1"/>
              <a:t>рассмотрена</a:t>
            </a:r>
            <a:r>
              <a:rPr lang="en-US" b="1" dirty="0"/>
              <a:t> </a:t>
            </a:r>
            <a:r>
              <a:rPr lang="en-US" b="1" dirty="0" err="1"/>
              <a:t>вновь</a:t>
            </a:r>
            <a:r>
              <a:rPr lang="en-US" b="1" dirty="0"/>
              <a:t>, </a:t>
            </a:r>
            <a:r>
              <a:rPr lang="en-US" dirty="0" err="1"/>
              <a:t>чтобы</a:t>
            </a:r>
            <a:r>
              <a:rPr lang="en-US" dirty="0"/>
              <a:t> </a:t>
            </a:r>
            <a:r>
              <a:rPr lang="en-US" dirty="0" err="1"/>
              <a:t>определить</a:t>
            </a:r>
            <a:r>
              <a:rPr lang="en-US" dirty="0"/>
              <a:t>,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изменилась</a:t>
            </a:r>
            <a:r>
              <a:rPr lang="en-US" dirty="0"/>
              <a:t> </a:t>
            </a:r>
            <a:r>
              <a:rPr lang="en-US" dirty="0" err="1"/>
              <a:t>ли</a:t>
            </a:r>
            <a:r>
              <a:rPr lang="en-US" dirty="0"/>
              <a:t> у </a:t>
            </a:r>
            <a:r>
              <a:rPr lang="en-US" dirty="0" err="1"/>
              <a:t>него</a:t>
            </a:r>
            <a:r>
              <a:rPr lang="en-US" dirty="0"/>
              <a:t> </a:t>
            </a:r>
            <a:r>
              <a:rPr lang="en-US" dirty="0" err="1"/>
              <a:t>семейная</a:t>
            </a:r>
            <a:r>
              <a:rPr lang="en-US" dirty="0"/>
              <a:t> </a:t>
            </a:r>
            <a:r>
              <a:rPr lang="en-US" dirty="0" err="1"/>
              <a:t>ситуация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Rectangle: Rounded Corners 1"/>
          <p:cNvSpPr/>
          <p:nvPr/>
        </p:nvSpPr>
        <p:spPr>
          <a:xfrm>
            <a:off x="559836" y="1015854"/>
            <a:ext cx="9362119" cy="627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/>
              <a:t>Разрешение</a:t>
            </a:r>
            <a:r>
              <a:rPr lang="en-US" b="1" dirty="0"/>
              <a:t> </a:t>
            </a:r>
            <a:r>
              <a:rPr lang="en-US" b="1" dirty="0" err="1"/>
              <a:t>оставаться</a:t>
            </a:r>
            <a:r>
              <a:rPr lang="en-US" b="1" dirty="0"/>
              <a:t> в </a:t>
            </a:r>
            <a:r>
              <a:rPr lang="en-US" b="1" dirty="0" err="1"/>
              <a:t>стране</a:t>
            </a:r>
            <a:r>
              <a:rPr lang="en-US" b="1" dirty="0"/>
              <a:t> 2 ½ </a:t>
            </a:r>
            <a:r>
              <a:rPr lang="en-US" b="1" dirty="0" err="1"/>
              <a:t>года</a:t>
            </a:r>
            <a:r>
              <a:rPr lang="en-US" b="1" dirty="0"/>
              <a:t> </a:t>
            </a:r>
            <a:r>
              <a:rPr lang="en-US" b="1" dirty="0" err="1"/>
              <a:t>по</a:t>
            </a:r>
            <a:r>
              <a:rPr lang="en-US" b="1" dirty="0"/>
              <a:t> </a:t>
            </a:r>
            <a:r>
              <a:rPr lang="en-US" b="1" dirty="0" err="1"/>
              <a:t>основаниям</a:t>
            </a:r>
            <a:r>
              <a:rPr lang="en-US" b="1" dirty="0"/>
              <a:t> </a:t>
            </a:r>
            <a:r>
              <a:rPr lang="en-US" b="1" dirty="0" err="1"/>
              <a:t>частной</a:t>
            </a:r>
            <a:r>
              <a:rPr lang="en-US" b="1" dirty="0"/>
              <a:t> </a:t>
            </a:r>
            <a:r>
              <a:rPr lang="en-US" b="1" dirty="0" err="1"/>
              <a:t>или</a:t>
            </a:r>
            <a:r>
              <a:rPr lang="en-US" b="1" dirty="0"/>
              <a:t> </a:t>
            </a:r>
            <a:r>
              <a:rPr lang="en-US" b="1" dirty="0" err="1"/>
              <a:t>семейной</a:t>
            </a:r>
            <a:r>
              <a:rPr lang="en-US" b="1" dirty="0"/>
              <a:t> </a:t>
            </a:r>
            <a:r>
              <a:rPr lang="en-US" b="1" dirty="0" err="1"/>
              <a:t>жизни</a:t>
            </a:r>
            <a:endParaRPr lang="ru-RU" dirty="0" err="1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24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691995"/>
              </p:ext>
            </p:extLst>
          </p:nvPr>
        </p:nvGraphicFramePr>
        <p:xfrm>
          <a:off x="1075880" y="1293966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469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607" y="774643"/>
            <a:ext cx="8229600" cy="632666"/>
          </a:xfrm>
        </p:spPr>
        <p:txBody>
          <a:bodyPr>
            <a:normAutofit fontScale="90000"/>
          </a:bodyPr>
          <a:lstStyle/>
          <a:p>
            <a:r>
              <a:rPr lang="en-GB" sz="40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Права</a:t>
            </a:r>
            <a:r>
              <a:rPr lang="en-GB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на</a:t>
            </a:r>
            <a:r>
              <a:rPr lang="en-GB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обжалование</a:t>
            </a: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07" y="1883846"/>
            <a:ext cx="9964184" cy="4516954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algn="just">
              <a:buNone/>
            </a:pPr>
            <a:r>
              <a:rPr lang="en-US" sz="9600" dirty="0"/>
              <a:t>В </a:t>
            </a:r>
            <a:r>
              <a:rPr lang="en-US" sz="9600" dirty="0" err="1"/>
              <a:t>случае</a:t>
            </a:r>
            <a:r>
              <a:rPr lang="en-US" sz="9600" dirty="0"/>
              <a:t> </a:t>
            </a:r>
            <a:r>
              <a:rPr lang="en-US" sz="9600" dirty="0" err="1"/>
              <a:t>отказа</a:t>
            </a:r>
            <a:r>
              <a:rPr lang="en-US" sz="9600" dirty="0"/>
              <a:t> </a:t>
            </a:r>
            <a:r>
              <a:rPr lang="en-US" sz="9600" dirty="0" err="1"/>
              <a:t>проситель</a:t>
            </a:r>
            <a:r>
              <a:rPr lang="en-US" sz="9600" dirty="0"/>
              <a:t> </a:t>
            </a:r>
            <a:r>
              <a:rPr lang="en-US" sz="9600" dirty="0" err="1"/>
              <a:t>вправе</a:t>
            </a:r>
            <a:r>
              <a:rPr lang="en-US" sz="9600" dirty="0"/>
              <a:t> </a:t>
            </a:r>
            <a:r>
              <a:rPr lang="en-US" sz="9600" dirty="0" err="1"/>
              <a:t>подать</a:t>
            </a:r>
            <a:r>
              <a:rPr lang="en-US" sz="9600" dirty="0"/>
              <a:t> в </a:t>
            </a:r>
            <a:r>
              <a:rPr lang="en-US" sz="9600" dirty="0" err="1"/>
              <a:t>Трибунал</a:t>
            </a:r>
            <a:r>
              <a:rPr lang="en-US" sz="9600" dirty="0"/>
              <a:t> </a:t>
            </a:r>
            <a:r>
              <a:rPr lang="en-US" sz="9600" dirty="0" err="1"/>
              <a:t>апелляцию</a:t>
            </a:r>
            <a:r>
              <a:rPr lang="en-US" sz="9600" dirty="0"/>
              <a:t> </a:t>
            </a:r>
            <a:r>
              <a:rPr lang="en-US" sz="9600" dirty="0" err="1"/>
              <a:t>на</a:t>
            </a:r>
            <a:r>
              <a:rPr lang="en-US" sz="9600" dirty="0"/>
              <a:t>:</a:t>
            </a:r>
          </a:p>
          <a:p>
            <a:pPr algn="just">
              <a:buNone/>
            </a:pPr>
            <a:endParaRPr lang="en-US" sz="9600" dirty="0"/>
          </a:p>
          <a:p>
            <a:pPr marL="1371600" indent="-1371600" algn="just">
              <a:buAutoNum type="alphaLcParenR"/>
            </a:pPr>
            <a:r>
              <a:rPr lang="en-US" sz="9600" dirty="0" err="1"/>
              <a:t>Отказ</a:t>
            </a:r>
            <a:r>
              <a:rPr lang="en-US" sz="9600" dirty="0"/>
              <a:t> в </a:t>
            </a:r>
            <a:r>
              <a:rPr lang="en-US" sz="9600" dirty="0" err="1"/>
              <a:t>прошении</a:t>
            </a:r>
            <a:r>
              <a:rPr lang="en-US" sz="9600" dirty="0"/>
              <a:t> о </a:t>
            </a:r>
            <a:r>
              <a:rPr lang="en-US" sz="9600" dirty="0" err="1"/>
              <a:t>защите</a:t>
            </a:r>
            <a:r>
              <a:rPr lang="en-US" sz="9600" dirty="0"/>
              <a:t> (</a:t>
            </a:r>
            <a:r>
              <a:rPr lang="en-US" sz="9600" dirty="0" err="1"/>
              <a:t>т.е</a:t>
            </a:r>
            <a:r>
              <a:rPr lang="en-US" sz="9600" dirty="0"/>
              <a:t>. </a:t>
            </a:r>
            <a:r>
              <a:rPr lang="en-US" sz="9600" dirty="0" err="1"/>
              <a:t>об</a:t>
            </a:r>
            <a:r>
              <a:rPr lang="en-US" sz="9600" dirty="0"/>
              <a:t> </a:t>
            </a:r>
            <a:r>
              <a:rPr lang="en-US" sz="9600" dirty="0" err="1"/>
              <a:t>убежище</a:t>
            </a:r>
            <a:r>
              <a:rPr lang="en-US" sz="9600" dirty="0"/>
              <a:t> </a:t>
            </a:r>
            <a:r>
              <a:rPr lang="en-US" sz="9600" dirty="0" err="1"/>
              <a:t>или</a:t>
            </a:r>
            <a:r>
              <a:rPr lang="en-US" sz="9600" dirty="0"/>
              <a:t> </a:t>
            </a:r>
            <a:r>
              <a:rPr lang="en-US" sz="9600" dirty="0" err="1"/>
              <a:t>на</a:t>
            </a:r>
            <a:r>
              <a:rPr lang="en-US" sz="9600" dirty="0"/>
              <a:t> </a:t>
            </a:r>
            <a:r>
              <a:rPr lang="en-US" sz="9600" dirty="0" err="1"/>
              <a:t>заявление</a:t>
            </a:r>
            <a:r>
              <a:rPr lang="en-US" sz="9600" dirty="0"/>
              <a:t> </a:t>
            </a:r>
            <a:r>
              <a:rPr lang="en-US" sz="9600" dirty="0" err="1"/>
              <a:t>по</a:t>
            </a:r>
            <a:r>
              <a:rPr lang="en-US" sz="9600" dirty="0"/>
              <a:t> </a:t>
            </a:r>
            <a:r>
              <a:rPr lang="en-US" sz="9600" dirty="0" err="1"/>
              <a:t>ст</a:t>
            </a:r>
            <a:r>
              <a:rPr lang="en-US" sz="9600" dirty="0"/>
              <a:t>. 2/3 ЕКПЧ)</a:t>
            </a:r>
          </a:p>
          <a:p>
            <a:pPr marL="1371600" indent="-1371600" algn="just">
              <a:buAutoNum type="alphaLcParenR"/>
            </a:pPr>
            <a:r>
              <a:rPr lang="en-US" sz="9600" dirty="0" err="1"/>
              <a:t>Отказ</a:t>
            </a:r>
            <a:r>
              <a:rPr lang="en-US" sz="9600" dirty="0"/>
              <a:t> в </a:t>
            </a:r>
            <a:r>
              <a:rPr lang="en-US" sz="9600" dirty="0" err="1"/>
              <a:t>прошении</a:t>
            </a:r>
            <a:r>
              <a:rPr lang="en-US" sz="9600" dirty="0"/>
              <a:t> </a:t>
            </a:r>
            <a:r>
              <a:rPr lang="en-US" sz="9600" dirty="0" err="1"/>
              <a:t>по</a:t>
            </a:r>
            <a:r>
              <a:rPr lang="en-US" sz="9600" dirty="0"/>
              <a:t> </a:t>
            </a:r>
            <a:r>
              <a:rPr lang="en-US" sz="9600" dirty="0" err="1"/>
              <a:t>основаниям</a:t>
            </a:r>
            <a:r>
              <a:rPr lang="en-US" sz="9600" dirty="0"/>
              <a:t> </a:t>
            </a:r>
            <a:r>
              <a:rPr lang="en-US" sz="9600" dirty="0" err="1"/>
              <a:t>прав</a:t>
            </a:r>
            <a:r>
              <a:rPr lang="en-US" sz="9600" dirty="0"/>
              <a:t> </a:t>
            </a:r>
            <a:r>
              <a:rPr lang="en-US" sz="9600" dirty="0" err="1"/>
              <a:t>человека</a:t>
            </a:r>
            <a:r>
              <a:rPr lang="en-US" sz="9600" dirty="0"/>
              <a:t> (</a:t>
            </a:r>
            <a:r>
              <a:rPr lang="en-US" sz="9600" dirty="0" err="1"/>
              <a:t>например</a:t>
            </a:r>
            <a:r>
              <a:rPr lang="en-US" sz="9600" dirty="0"/>
              <a:t>, </a:t>
            </a:r>
            <a:r>
              <a:rPr lang="en-US" sz="9600" dirty="0" err="1"/>
              <a:t>на</a:t>
            </a:r>
            <a:r>
              <a:rPr lang="en-US" sz="9600" dirty="0"/>
              <a:t> </a:t>
            </a:r>
            <a:r>
              <a:rPr lang="en-US" sz="9600" dirty="0" err="1"/>
              <a:t>заявление</a:t>
            </a:r>
            <a:r>
              <a:rPr lang="en-US" sz="9600" dirty="0"/>
              <a:t> </a:t>
            </a:r>
            <a:r>
              <a:rPr lang="en-US" sz="9600" dirty="0" err="1"/>
              <a:t>со</a:t>
            </a:r>
            <a:r>
              <a:rPr lang="en-US" sz="9600" dirty="0"/>
              <a:t> </a:t>
            </a:r>
            <a:r>
              <a:rPr lang="en-US" sz="9600" dirty="0" err="1"/>
              <a:t>ссылкой</a:t>
            </a:r>
            <a:r>
              <a:rPr lang="en-US" sz="9600" dirty="0"/>
              <a:t> </a:t>
            </a:r>
            <a:r>
              <a:rPr lang="en-US" sz="9600" dirty="0" err="1"/>
              <a:t>на</a:t>
            </a:r>
            <a:r>
              <a:rPr lang="en-US" sz="9600" dirty="0"/>
              <a:t> </a:t>
            </a:r>
            <a:r>
              <a:rPr lang="en-US" sz="9600" dirty="0" err="1"/>
              <a:t>ст</a:t>
            </a:r>
            <a:r>
              <a:rPr lang="en-US" sz="9600" dirty="0"/>
              <a:t>. 8 ЕКПЧ), </a:t>
            </a:r>
            <a:r>
              <a:rPr lang="en-US" sz="9600" dirty="0" err="1"/>
              <a:t>либо</a:t>
            </a:r>
          </a:p>
          <a:p>
            <a:pPr marL="1371600" indent="-1371600" algn="just">
              <a:buAutoNum type="alphaLcParenR"/>
            </a:pPr>
            <a:r>
              <a:rPr lang="en-US" sz="9600" dirty="0" err="1"/>
              <a:t>Решение</a:t>
            </a:r>
            <a:r>
              <a:rPr lang="en-US" sz="9600" dirty="0"/>
              <a:t> </a:t>
            </a:r>
            <a:r>
              <a:rPr lang="en-US" sz="9600" dirty="0" err="1"/>
              <a:t>об</a:t>
            </a:r>
            <a:r>
              <a:rPr lang="en-US" sz="9600" dirty="0"/>
              <a:t> </a:t>
            </a:r>
            <a:r>
              <a:rPr lang="en-US" sz="9600" dirty="0" err="1"/>
              <a:t>отзыве</a:t>
            </a:r>
            <a:r>
              <a:rPr lang="en-US" sz="9600" dirty="0"/>
              <a:t> у </a:t>
            </a:r>
            <a:r>
              <a:rPr lang="en-US" sz="9600" dirty="0" err="1"/>
              <a:t>просителя</a:t>
            </a:r>
            <a:r>
              <a:rPr lang="en-US" sz="9600" dirty="0"/>
              <a:t> </a:t>
            </a:r>
            <a:r>
              <a:rPr lang="en-US" sz="9600" dirty="0" err="1"/>
              <a:t>защитного</a:t>
            </a:r>
            <a:r>
              <a:rPr lang="en-US" sz="9600" dirty="0"/>
              <a:t> </a:t>
            </a:r>
            <a:r>
              <a:rPr lang="en-US" sz="9600" dirty="0" err="1"/>
              <a:t>статуса</a:t>
            </a:r>
            <a:r>
              <a:rPr lang="en-US" sz="9600" dirty="0"/>
              <a:t> (</a:t>
            </a:r>
            <a:r>
              <a:rPr lang="en-US" sz="9600" dirty="0" err="1"/>
              <a:t>т.е</a:t>
            </a:r>
            <a:r>
              <a:rPr lang="en-US" sz="9600" dirty="0"/>
              <a:t>., </a:t>
            </a:r>
            <a:r>
              <a:rPr lang="en-US" sz="9600" dirty="0" err="1"/>
              <a:t>статуса</a:t>
            </a:r>
            <a:r>
              <a:rPr lang="en-US" sz="9600" dirty="0"/>
              <a:t> </a:t>
            </a:r>
            <a:r>
              <a:rPr lang="en-US" sz="9600" dirty="0" err="1"/>
              <a:t>беженца</a:t>
            </a:r>
            <a:r>
              <a:rPr lang="en-US" sz="9600" dirty="0"/>
              <a:t> </a:t>
            </a:r>
            <a:r>
              <a:rPr lang="en-US" sz="9600" dirty="0" err="1"/>
              <a:t>или</a:t>
            </a:r>
            <a:r>
              <a:rPr lang="en-US" sz="9600" dirty="0"/>
              <a:t> </a:t>
            </a:r>
            <a:r>
              <a:rPr lang="en-US" sz="9600" dirty="0" err="1"/>
              <a:t>гуманитарной</a:t>
            </a:r>
            <a:r>
              <a:rPr lang="en-US" sz="9600" dirty="0"/>
              <a:t> </a:t>
            </a:r>
            <a:r>
              <a:rPr lang="en-US" sz="9600" dirty="0" err="1"/>
              <a:t>защиты</a:t>
            </a:r>
            <a:r>
              <a:rPr lang="en-US" sz="9600" dirty="0"/>
              <a:t>)</a:t>
            </a:r>
          </a:p>
          <a:p>
            <a:pPr algn="just">
              <a:buNone/>
            </a:pPr>
            <a:endParaRPr lang="en-GB" sz="9600" dirty="0"/>
          </a:p>
          <a:p>
            <a:pPr algn="just">
              <a:buNone/>
            </a:pPr>
            <a:r>
              <a:rPr lang="en-GB" sz="9600" dirty="0" err="1"/>
              <a:t>Крайний</a:t>
            </a:r>
            <a:r>
              <a:rPr lang="en-GB" sz="9600" dirty="0"/>
              <a:t> </a:t>
            </a:r>
            <a:r>
              <a:rPr lang="en-GB" sz="9600" dirty="0" err="1"/>
              <a:t>срок</a:t>
            </a:r>
            <a:r>
              <a:rPr lang="en-GB" sz="9600" dirty="0"/>
              <a:t> </a:t>
            </a:r>
            <a:r>
              <a:rPr lang="en-GB" sz="9600" dirty="0" err="1"/>
              <a:t>подачи</a:t>
            </a:r>
            <a:r>
              <a:rPr lang="en-GB" sz="9600" dirty="0"/>
              <a:t> </a:t>
            </a:r>
            <a:r>
              <a:rPr lang="en-GB" sz="9600" dirty="0" err="1"/>
              <a:t>апелляции</a:t>
            </a:r>
            <a:r>
              <a:rPr lang="en-GB" sz="9600" dirty="0"/>
              <a:t> - </a:t>
            </a:r>
            <a:r>
              <a:rPr lang="en-GB" sz="9600" b="1" dirty="0"/>
              <a:t>14 </a:t>
            </a:r>
            <a:r>
              <a:rPr lang="en-GB" sz="9600" b="1" dirty="0" err="1"/>
              <a:t>дней</a:t>
            </a:r>
            <a:r>
              <a:rPr lang="en-GB" sz="9600" b="1" dirty="0"/>
              <a:t> с </a:t>
            </a:r>
            <a:r>
              <a:rPr lang="en-GB" sz="9600" b="1" dirty="0" err="1"/>
              <a:t>даты</a:t>
            </a:r>
            <a:r>
              <a:rPr lang="en-GB" sz="9600" b="1" dirty="0"/>
              <a:t> </a:t>
            </a:r>
            <a:r>
              <a:rPr lang="en-GB" sz="9600" b="1" dirty="0" err="1"/>
              <a:t>направления</a:t>
            </a:r>
            <a:r>
              <a:rPr lang="en-GB" sz="9600" b="1" dirty="0"/>
              <a:t> </a:t>
            </a:r>
            <a:r>
              <a:rPr lang="en-GB" sz="9600" dirty="0" err="1"/>
              <a:t>решения</a:t>
            </a:r>
            <a:r>
              <a:rPr lang="en-GB" sz="9600" dirty="0"/>
              <a:t> </a:t>
            </a:r>
            <a:r>
              <a:rPr lang="en-GB" sz="9600" dirty="0" err="1"/>
              <a:t>представителю</a:t>
            </a:r>
            <a:r>
              <a:rPr lang="en-GB" sz="9600" dirty="0"/>
              <a:t> </a:t>
            </a:r>
            <a:r>
              <a:rPr lang="en-GB" sz="9600" dirty="0" err="1"/>
              <a:t>или</a:t>
            </a:r>
            <a:r>
              <a:rPr lang="en-GB" sz="9600" dirty="0"/>
              <a:t> </a:t>
            </a:r>
            <a:r>
              <a:rPr lang="en-GB" sz="9600" dirty="0" err="1"/>
              <a:t>просителю</a:t>
            </a:r>
            <a:r>
              <a:rPr lang="en-GB" sz="9600" dirty="0"/>
              <a:t>. </a:t>
            </a:r>
          </a:p>
          <a:p>
            <a:pPr algn="just">
              <a:buNone/>
            </a:pPr>
            <a:endParaRPr lang="en-US" sz="9600" dirty="0"/>
          </a:p>
          <a:p>
            <a:pPr>
              <a:buNone/>
            </a:pP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9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541" y="699796"/>
            <a:ext cx="8983895" cy="5701004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en-GB" sz="2400" b="1" dirty="0">
                <a:solidFill>
                  <a:schemeClr val="tx1"/>
                </a:solidFill>
              </a:rPr>
              <a:t>IA 2016- </a:t>
            </a:r>
            <a:r>
              <a:rPr lang="en-GB" sz="2400" b="1" dirty="0"/>
              <a:t>«</a:t>
            </a:r>
            <a:r>
              <a:rPr lang="en-GB" sz="2400" b="1" dirty="0" err="1"/>
              <a:t>Сначала</a:t>
            </a:r>
            <a:r>
              <a:rPr lang="en-GB" sz="2400" b="1" dirty="0"/>
              <a:t> </a:t>
            </a:r>
            <a:r>
              <a:rPr lang="en-GB" sz="2400" b="1" dirty="0" err="1"/>
              <a:t>выдворение</a:t>
            </a:r>
            <a:r>
              <a:rPr lang="en-GB" sz="2400" b="1" dirty="0">
                <a:solidFill>
                  <a:schemeClr val="tx1"/>
                </a:solidFill>
              </a:rPr>
              <a:t>, </a:t>
            </a:r>
            <a:r>
              <a:rPr lang="en-GB" sz="2400" b="1" dirty="0" err="1"/>
              <a:t>потом</a:t>
            </a:r>
            <a:r>
              <a:rPr lang="en-GB" sz="2400" b="1" dirty="0"/>
              <a:t> </a:t>
            </a:r>
            <a:r>
              <a:rPr lang="en-GB" sz="2400" b="1" dirty="0" err="1"/>
              <a:t>апелляция</a:t>
            </a:r>
            <a:r>
              <a:rPr lang="en-GB" sz="2400" b="1" dirty="0"/>
              <a:t>»</a:t>
            </a:r>
            <a:endParaRPr lang="en-GB" sz="2400" b="1" dirty="0">
              <a:solidFill>
                <a:schemeClr val="tx1"/>
              </a:solidFill>
            </a:endParaRPr>
          </a:p>
          <a:p>
            <a:pPr algn="just"/>
            <a:endParaRPr lang="en-GB" sz="2400" b="1" dirty="0">
              <a:solidFill>
                <a:schemeClr val="bg1"/>
              </a:solidFill>
            </a:endParaRPr>
          </a:p>
          <a:p>
            <a:pPr algn="just"/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С 01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декабря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2016 г.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распространяется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на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всех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подающих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апелляцию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, а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не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только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на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иностранных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преступников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которым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грозит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депортация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. </a:t>
            </a:r>
          </a:p>
          <a:p>
            <a:pPr algn="just"/>
            <a:endParaRPr lang="en-GB" sz="2400" b="1" dirty="0">
              <a:solidFill>
                <a:schemeClr val="tx1">
                  <a:lumMod val="95000"/>
                </a:schemeClr>
              </a:solidFill>
            </a:endParaRPr>
          </a:p>
          <a:p>
            <a:pPr algn="just"/>
            <a:r>
              <a:rPr lang="en-GB" sz="24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Не</a:t>
            </a:r>
            <a:r>
              <a:rPr lang="en-GB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распространяется</a:t>
            </a:r>
            <a:r>
              <a:rPr lang="en-GB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на</a:t>
            </a:r>
            <a:r>
              <a:rPr lang="en-GB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прошения</a:t>
            </a:r>
            <a:r>
              <a:rPr lang="en-GB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об</a:t>
            </a:r>
            <a:r>
              <a:rPr lang="en-GB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убежище</a:t>
            </a:r>
            <a:r>
              <a:rPr lang="en-GB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и </a:t>
            </a:r>
            <a:r>
              <a:rPr lang="en-GB" sz="24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прошения</a:t>
            </a:r>
            <a:r>
              <a:rPr lang="en-GB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по</a:t>
            </a:r>
            <a:r>
              <a:rPr lang="en-GB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статьям</a:t>
            </a:r>
            <a:r>
              <a:rPr lang="en-GB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2 </a:t>
            </a:r>
            <a:r>
              <a:rPr lang="en-GB" sz="24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или</a:t>
            </a:r>
            <a:r>
              <a:rPr lang="en-GB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3. </a:t>
            </a:r>
          </a:p>
          <a:p>
            <a:pPr algn="just"/>
            <a:endParaRPr lang="en-GB" sz="2400" b="1" dirty="0">
              <a:solidFill>
                <a:schemeClr val="tx1">
                  <a:lumMod val="95000"/>
                </a:schemeClr>
              </a:solidFill>
            </a:endParaRPr>
          </a:p>
          <a:p>
            <a:pPr algn="just"/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Основное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значение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–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для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прошений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единственным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основанием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которых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является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частная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и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семейная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жизнь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в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Великобритании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pPr algn="just"/>
            <a:endParaRPr lang="en-GB" sz="2400" b="1" dirty="0">
              <a:solidFill>
                <a:schemeClr val="bg1"/>
              </a:solidFill>
            </a:endParaRPr>
          </a:p>
          <a:p>
            <a:pPr algn="just"/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0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2360645"/>
            <a:ext cx="9519961" cy="43573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 algn="just"/>
            <a:endParaRPr lang="en-GB" b="1" dirty="0">
              <a:solidFill>
                <a:schemeClr val="bg1"/>
              </a:solidFill>
            </a:endParaRPr>
          </a:p>
          <a:p>
            <a:pPr algn="just"/>
            <a:endParaRPr lang="en-GB" b="1" dirty="0">
              <a:solidFill>
                <a:schemeClr val="bg1"/>
              </a:solidFill>
            </a:endParaRPr>
          </a:p>
          <a:p>
            <a:pPr algn="just"/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391" y="1881809"/>
            <a:ext cx="9660835" cy="267765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en-GB" sz="2800" b="1" dirty="0" err="1">
                <a:solidFill>
                  <a:schemeClr val="tx1">
                    <a:lumMod val="95000"/>
                  </a:schemeClr>
                </a:solidFill>
              </a:rPr>
              <a:t>Результат</a:t>
            </a:r>
            <a:r>
              <a:rPr lang="en-GB" sz="2800" b="1" dirty="0">
                <a:solidFill>
                  <a:schemeClr val="tx1">
                    <a:lumMod val="95000"/>
                  </a:schemeClr>
                </a:solidFill>
              </a:rPr>
              <a:t>: </a:t>
            </a:r>
            <a:r>
              <a:rPr lang="en-GB" sz="2800" b="1" dirty="0" err="1">
                <a:solidFill>
                  <a:schemeClr val="tx1">
                    <a:lumMod val="95000"/>
                  </a:schemeClr>
                </a:solidFill>
              </a:rPr>
              <a:t>пострадавшие</a:t>
            </a:r>
            <a:r>
              <a:rPr lang="en-GB" sz="28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</a:schemeClr>
                </a:solidFill>
              </a:rPr>
              <a:t>могут</a:t>
            </a:r>
            <a:r>
              <a:rPr lang="en-GB" sz="28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</a:schemeClr>
                </a:solidFill>
              </a:rPr>
              <a:t>обжаловать</a:t>
            </a:r>
            <a:r>
              <a:rPr lang="en-GB" sz="28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</a:schemeClr>
                </a:solidFill>
              </a:rPr>
              <a:t>отказ</a:t>
            </a:r>
            <a:r>
              <a:rPr lang="en-GB" sz="2800" b="1" dirty="0">
                <a:solidFill>
                  <a:schemeClr val="tx1">
                    <a:lumMod val="95000"/>
                  </a:schemeClr>
                </a:solidFill>
              </a:rPr>
              <a:t> в </a:t>
            </a:r>
            <a:r>
              <a:rPr lang="en-GB" sz="2800" b="1" dirty="0" err="1">
                <a:solidFill>
                  <a:schemeClr val="tx1">
                    <a:lumMod val="95000"/>
                  </a:schemeClr>
                </a:solidFill>
              </a:rPr>
              <a:t>своем</a:t>
            </a:r>
            <a:r>
              <a:rPr lang="en-GB" sz="28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</a:schemeClr>
                </a:solidFill>
              </a:rPr>
              <a:t>прошении</a:t>
            </a:r>
            <a:r>
              <a:rPr lang="en-GB" sz="28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</a:schemeClr>
                </a:solidFill>
              </a:rPr>
              <a:t>только</a:t>
            </a:r>
            <a:r>
              <a:rPr lang="en-GB" sz="2800" b="1" dirty="0">
                <a:solidFill>
                  <a:schemeClr val="tx1">
                    <a:lumMod val="95000"/>
                  </a:schemeClr>
                </a:solidFill>
              </a:rPr>
              <a:t> </a:t>
            </a:r>
            <a:r>
              <a:rPr lang="en-GB" sz="28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после</a:t>
            </a:r>
            <a:r>
              <a:rPr lang="en-GB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выезда</a:t>
            </a:r>
            <a:r>
              <a:rPr lang="en-GB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из</a:t>
            </a:r>
            <a:r>
              <a:rPr lang="en-GB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Великобритании</a:t>
            </a:r>
            <a:r>
              <a:rPr lang="en-GB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, </a:t>
            </a:r>
            <a:r>
              <a:rPr lang="en-GB" sz="2800" b="1" i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если</a:t>
            </a:r>
            <a:r>
              <a:rPr lang="en-GB" sz="2800" b="1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800" b="1" i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только</a:t>
            </a:r>
            <a:r>
              <a:rPr lang="en-GB" sz="2800" b="1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800" b="1" i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это</a:t>
            </a:r>
            <a:r>
              <a:rPr lang="en-GB" sz="2800" b="1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800" b="1" i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не</a:t>
            </a:r>
            <a:r>
              <a:rPr lang="en-GB" sz="2800" b="1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800" b="1" i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нарушает</a:t>
            </a:r>
            <a:r>
              <a:rPr lang="en-GB" sz="2800" b="1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800" b="1" i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их</a:t>
            </a:r>
            <a:r>
              <a:rPr lang="en-GB" sz="2800" b="1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800" b="1" i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прав</a:t>
            </a:r>
            <a:r>
              <a:rPr lang="en-GB" sz="2800" b="1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800" b="1" i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по</a:t>
            </a:r>
            <a:r>
              <a:rPr lang="en-GB" sz="2800" b="1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800" b="1" i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Закону</a:t>
            </a:r>
            <a:r>
              <a:rPr lang="en-GB" sz="2800" b="1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о </a:t>
            </a:r>
            <a:r>
              <a:rPr lang="en-GB" sz="2800" b="1" i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правах</a:t>
            </a:r>
            <a:r>
              <a:rPr lang="en-GB" sz="2800" b="1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800" b="1" i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человека</a:t>
            </a:r>
            <a:r>
              <a:rPr lang="en-GB" sz="2800" b="1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(HRA) </a:t>
            </a:r>
            <a:r>
              <a:rPr lang="en-GB" sz="2800" b="1" i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от</a:t>
            </a:r>
            <a:r>
              <a:rPr lang="en-GB" sz="2800" b="1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1998 г. / ЕКПЧ – </a:t>
            </a:r>
            <a:r>
              <a:rPr lang="en-GB" sz="2800" b="1" i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например</a:t>
            </a:r>
            <a:r>
              <a:rPr lang="en-GB" sz="2800" b="1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, </a:t>
            </a:r>
            <a:r>
              <a:rPr lang="en-GB" sz="2800" b="1" i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если</a:t>
            </a:r>
            <a:r>
              <a:rPr lang="en-GB" sz="2800" b="1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800" b="1" i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возникает</a:t>
            </a:r>
            <a:r>
              <a:rPr lang="en-GB" sz="2800" b="1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800" b="1" i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реальный</a:t>
            </a:r>
            <a:r>
              <a:rPr lang="en-GB" sz="2800" b="1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800" b="1" i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риск</a:t>
            </a:r>
            <a:r>
              <a:rPr lang="en-GB" sz="2800" b="1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800" b="1" i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причинения</a:t>
            </a:r>
            <a:r>
              <a:rPr lang="en-GB" sz="2800" b="1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800" b="1" i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серьезного</a:t>
            </a:r>
            <a:r>
              <a:rPr lang="en-GB" sz="2800" b="1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и </a:t>
            </a:r>
            <a:r>
              <a:rPr lang="en-GB" sz="2800" b="1" i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необратимого</a:t>
            </a:r>
            <a:r>
              <a:rPr lang="en-GB" sz="2800" b="1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800" b="1" i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вреда</a:t>
            </a:r>
            <a:r>
              <a:rPr lang="en-GB" sz="2800" b="1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44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434" y="869795"/>
            <a:ext cx="9484200" cy="541672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sz="2800" dirty="0" err="1"/>
              <a:t>Чтобы</a:t>
            </a:r>
            <a:r>
              <a:rPr lang="en-US" sz="2800" dirty="0"/>
              <a:t> </a:t>
            </a:r>
            <a:r>
              <a:rPr lang="en-US" sz="2800" dirty="0" err="1"/>
              <a:t>представлять</a:t>
            </a:r>
            <a:r>
              <a:rPr lang="en-US" sz="2800" dirty="0"/>
              <a:t> </a:t>
            </a:r>
            <a:r>
              <a:rPr lang="en-US" sz="2800" dirty="0" err="1"/>
              <a:t>просителя</a:t>
            </a:r>
            <a:r>
              <a:rPr lang="en-US" sz="2800" dirty="0"/>
              <a:t> </a:t>
            </a:r>
            <a:r>
              <a:rPr lang="en-US" sz="2800" dirty="0" err="1"/>
              <a:t>по</a:t>
            </a:r>
            <a:r>
              <a:rPr lang="en-US" sz="2800" dirty="0"/>
              <a:t> </a:t>
            </a:r>
            <a:r>
              <a:rPr lang="en-US" sz="2800" dirty="0" err="1"/>
              <a:t>апелляции</a:t>
            </a:r>
            <a:r>
              <a:rPr lang="en-US" sz="2800" dirty="0"/>
              <a:t> с </a:t>
            </a:r>
            <a:r>
              <a:rPr lang="en-US" sz="2800" dirty="0" err="1"/>
              <a:t>использованием</a:t>
            </a:r>
            <a:r>
              <a:rPr lang="en-US" sz="2800" dirty="0"/>
              <a:t> </a:t>
            </a:r>
            <a:r>
              <a:rPr lang="en-US" sz="2800" b="1" dirty="0" err="1"/>
              <a:t>юридической</a:t>
            </a:r>
            <a:r>
              <a:rPr lang="en-US" sz="2800" b="1" dirty="0"/>
              <a:t> </a:t>
            </a:r>
            <a:r>
              <a:rPr lang="en-US" sz="2800" b="1" dirty="0" err="1"/>
              <a:t>помощи</a:t>
            </a:r>
            <a:r>
              <a:rPr lang="en-US" sz="2800" b="1" dirty="0"/>
              <a:t>,</a:t>
            </a:r>
            <a:r>
              <a:rPr lang="en-US" sz="2800" dirty="0"/>
              <a:t> </a:t>
            </a:r>
            <a:r>
              <a:rPr lang="en-US" sz="2800" dirty="0" err="1"/>
              <a:t>адвокат</a:t>
            </a:r>
            <a:r>
              <a:rPr lang="en-US" sz="2800" dirty="0"/>
              <a:t> </a:t>
            </a:r>
            <a:r>
              <a:rPr lang="en-US" sz="2800" dirty="0" err="1"/>
              <a:t>должен</a:t>
            </a:r>
            <a:r>
              <a:rPr lang="en-US" sz="2800" dirty="0"/>
              <a:t> </a:t>
            </a:r>
            <a:r>
              <a:rPr lang="en-US" sz="2800" dirty="0" err="1"/>
              <a:t>провести</a:t>
            </a:r>
            <a:r>
              <a:rPr lang="en-US" sz="2800" dirty="0"/>
              <a:t> </a:t>
            </a:r>
            <a:r>
              <a:rPr lang="en-US" sz="2800" b="1" dirty="0" err="1"/>
              <a:t>проверку</a:t>
            </a:r>
            <a:r>
              <a:rPr lang="en-US" sz="2800" b="1" dirty="0"/>
              <a:t> </a:t>
            </a:r>
            <a:r>
              <a:rPr lang="en-US" sz="2800" b="1" dirty="0" err="1"/>
              <a:t>по</a:t>
            </a:r>
            <a:r>
              <a:rPr lang="en-US" sz="2800" b="1" dirty="0"/>
              <a:t> </a:t>
            </a:r>
            <a:r>
              <a:rPr lang="en-US" sz="2800" b="1" dirty="0" err="1"/>
              <a:t>существу</a:t>
            </a:r>
            <a:r>
              <a:rPr lang="en-US" sz="2800" b="1" dirty="0"/>
              <a:t> </a:t>
            </a:r>
            <a:r>
              <a:rPr lang="en-US" sz="2800" dirty="0"/>
              <a:t>– </a:t>
            </a:r>
            <a:r>
              <a:rPr lang="en-US" sz="2800" dirty="0" err="1"/>
              <a:t>составляет</a:t>
            </a:r>
            <a:r>
              <a:rPr lang="en-US" sz="2800" dirty="0"/>
              <a:t> </a:t>
            </a:r>
            <a:r>
              <a:rPr lang="en-US" sz="2800" dirty="0" err="1"/>
              <a:t>ли</a:t>
            </a:r>
            <a:r>
              <a:rPr lang="en-US" sz="2800" dirty="0"/>
              <a:t> </a:t>
            </a:r>
            <a:r>
              <a:rPr lang="en-US" sz="2800" dirty="0" err="1"/>
              <a:t>вероятность</a:t>
            </a:r>
            <a:r>
              <a:rPr lang="en-US" sz="2800" dirty="0"/>
              <a:t> </a:t>
            </a:r>
            <a:r>
              <a:rPr lang="en-US" sz="2800" dirty="0" err="1"/>
              <a:t>успеха</a:t>
            </a:r>
            <a:r>
              <a:rPr lang="en-US" sz="2800" dirty="0"/>
              <a:t> </a:t>
            </a:r>
            <a:r>
              <a:rPr lang="en-US" sz="2800" dirty="0" err="1"/>
              <a:t>не</a:t>
            </a:r>
            <a:r>
              <a:rPr lang="en-US" sz="2800" dirty="0"/>
              <a:t> </a:t>
            </a:r>
            <a:r>
              <a:rPr lang="en-US" sz="2800" dirty="0" err="1"/>
              <a:t>менее</a:t>
            </a:r>
            <a:r>
              <a:rPr lang="en-US" sz="2800" dirty="0"/>
              <a:t> 45%? </a:t>
            </a:r>
          </a:p>
          <a:p>
            <a:pPr marL="0" indent="0">
              <a:buNone/>
            </a:pPr>
            <a:endParaRPr lang="en-US" sz="2800" dirty="0"/>
          </a:p>
          <a:p>
            <a:pPr algn="just"/>
            <a:r>
              <a:rPr lang="en-US" sz="2800" dirty="0" err="1"/>
              <a:t>Если</a:t>
            </a:r>
            <a:r>
              <a:rPr lang="en-US" sz="2800" dirty="0"/>
              <a:t> </a:t>
            </a:r>
            <a:r>
              <a:rPr lang="en-US" sz="2800" dirty="0" err="1"/>
              <a:t>нет</a:t>
            </a:r>
            <a:r>
              <a:rPr lang="en-US" sz="2800" dirty="0"/>
              <a:t>, </a:t>
            </a:r>
            <a:r>
              <a:rPr lang="en-US" sz="2800" dirty="0" err="1"/>
              <a:t>то</a:t>
            </a:r>
            <a:r>
              <a:rPr lang="en-US" sz="2800" dirty="0"/>
              <a:t> </a:t>
            </a:r>
            <a:r>
              <a:rPr lang="en-US" sz="2800" dirty="0" err="1"/>
              <a:t>адвокат</a:t>
            </a:r>
            <a:r>
              <a:rPr lang="en-US" sz="2800" dirty="0"/>
              <a:t> </a:t>
            </a:r>
            <a:r>
              <a:rPr lang="en-US" sz="2800" dirty="0" err="1"/>
              <a:t>должен</a:t>
            </a:r>
            <a:r>
              <a:rPr lang="en-US" sz="2800" dirty="0"/>
              <a:t> </a:t>
            </a:r>
            <a:r>
              <a:rPr lang="en-US" sz="2800" dirty="0" err="1"/>
              <a:t>выдать</a:t>
            </a:r>
            <a:r>
              <a:rPr lang="en-US" sz="2800" dirty="0"/>
              <a:t> </a:t>
            </a:r>
            <a:r>
              <a:rPr lang="en-US" sz="2800" dirty="0" err="1"/>
              <a:t>просителю</a:t>
            </a:r>
            <a:r>
              <a:rPr lang="en-US" sz="2800" dirty="0"/>
              <a:t> </a:t>
            </a:r>
            <a:r>
              <a:rPr lang="en-US" sz="2800" dirty="0" err="1"/>
              <a:t>форму</a:t>
            </a:r>
            <a:r>
              <a:rPr lang="en-US" sz="2800" dirty="0"/>
              <a:t> с </a:t>
            </a:r>
            <a:r>
              <a:rPr lang="en-US" sz="2800" dirty="0" err="1"/>
              <a:t>объяснением</a:t>
            </a:r>
            <a:r>
              <a:rPr lang="en-US" sz="2800" dirty="0"/>
              <a:t>, </a:t>
            </a:r>
            <a:r>
              <a:rPr lang="en-US" sz="2800" dirty="0" err="1"/>
              <a:t>почему</a:t>
            </a:r>
            <a:r>
              <a:rPr lang="en-US" sz="2800" dirty="0"/>
              <a:t> </a:t>
            </a:r>
            <a:r>
              <a:rPr lang="en-US" sz="2800" dirty="0" err="1"/>
              <a:t>юридическая</a:t>
            </a:r>
            <a:r>
              <a:rPr lang="en-US" sz="2800" dirty="0"/>
              <a:t> </a:t>
            </a:r>
            <a:r>
              <a:rPr lang="en-US" sz="2800" dirty="0" err="1"/>
              <a:t>помощь</a:t>
            </a:r>
            <a:r>
              <a:rPr lang="en-US" sz="2800" dirty="0"/>
              <a:t> </a:t>
            </a:r>
            <a:r>
              <a:rPr lang="en-US" sz="2800" dirty="0" err="1"/>
              <a:t>не</a:t>
            </a:r>
            <a:r>
              <a:rPr lang="en-US" sz="2800" dirty="0"/>
              <a:t> </a:t>
            </a:r>
            <a:r>
              <a:rPr lang="en-US" sz="2800" dirty="0" err="1"/>
              <a:t>может</a:t>
            </a:r>
            <a:r>
              <a:rPr lang="en-US" sz="2800" dirty="0"/>
              <a:t> </a:t>
            </a:r>
            <a:r>
              <a:rPr lang="en-US" sz="2800" dirty="0" err="1"/>
              <a:t>быть</a:t>
            </a:r>
            <a:r>
              <a:rPr lang="en-US" sz="2800" dirty="0"/>
              <a:t> </a:t>
            </a:r>
            <a:r>
              <a:rPr lang="en-US" sz="2800" dirty="0" err="1"/>
              <a:t>предоставлена</a:t>
            </a:r>
            <a:r>
              <a:rPr lang="en-US" sz="2800" dirty="0"/>
              <a:t>. </a:t>
            </a:r>
            <a:r>
              <a:rPr lang="en-US" sz="2800" dirty="0" err="1"/>
              <a:t>Это</a:t>
            </a:r>
            <a:r>
              <a:rPr lang="en-US" sz="2800" dirty="0"/>
              <a:t> </a:t>
            </a:r>
            <a:r>
              <a:rPr lang="en-US" sz="2800" dirty="0" err="1"/>
              <a:t>решение</a:t>
            </a:r>
            <a:r>
              <a:rPr lang="en-US" sz="2800" dirty="0"/>
              <a:t> </a:t>
            </a:r>
            <a:r>
              <a:rPr lang="en-US" sz="2800" dirty="0" err="1"/>
              <a:t>нужно</a:t>
            </a:r>
            <a:r>
              <a:rPr lang="en-US" sz="2800" dirty="0"/>
              <a:t> </a:t>
            </a:r>
            <a:r>
              <a:rPr lang="en-US" sz="2800" dirty="0" err="1"/>
              <a:t>обжаловать</a:t>
            </a:r>
            <a:r>
              <a:rPr lang="en-US" sz="2800" dirty="0"/>
              <a:t> в </a:t>
            </a:r>
            <a:r>
              <a:rPr lang="en-US" sz="2800" dirty="0" err="1"/>
              <a:t>Агентство</a:t>
            </a:r>
            <a:r>
              <a:rPr lang="en-US" sz="2800" dirty="0"/>
              <a:t> </a:t>
            </a:r>
            <a:r>
              <a:rPr lang="en-US" sz="2800" dirty="0" err="1"/>
              <a:t>по</a:t>
            </a:r>
            <a:r>
              <a:rPr lang="en-US" sz="2800" dirty="0"/>
              <a:t> </a:t>
            </a:r>
            <a:r>
              <a:rPr lang="en-US" sz="2800" dirty="0" err="1"/>
              <a:t>юридической</a:t>
            </a:r>
            <a:r>
              <a:rPr lang="en-US" sz="2800" dirty="0"/>
              <a:t> </a:t>
            </a:r>
            <a:r>
              <a:rPr lang="en-US" sz="2800" dirty="0" err="1"/>
              <a:t>помощи</a:t>
            </a:r>
            <a:r>
              <a:rPr lang="en-US" sz="2800" dirty="0"/>
              <a:t>, </a:t>
            </a:r>
            <a:r>
              <a:rPr lang="en-US" sz="2800" dirty="0" err="1"/>
              <a:t>чтобы</a:t>
            </a:r>
            <a:r>
              <a:rPr lang="en-US" sz="2800" dirty="0"/>
              <a:t> </a:t>
            </a:r>
            <a:r>
              <a:rPr lang="en-US" sz="2800" dirty="0" err="1"/>
              <a:t>за</a:t>
            </a:r>
            <a:r>
              <a:rPr lang="en-US" sz="2800" dirty="0"/>
              <a:t> </a:t>
            </a:r>
            <a:r>
              <a:rPr lang="en-US" sz="2800" dirty="0" err="1"/>
              <a:t>дело</a:t>
            </a:r>
            <a:r>
              <a:rPr lang="en-US" sz="2800" dirty="0"/>
              <a:t> </a:t>
            </a:r>
            <a:r>
              <a:rPr lang="en-US" sz="2800" dirty="0" err="1"/>
              <a:t>по</a:t>
            </a:r>
            <a:r>
              <a:rPr lang="en-US" sz="2800" dirty="0"/>
              <a:t> </a:t>
            </a:r>
            <a:r>
              <a:rPr lang="en-US" sz="2800" dirty="0" err="1"/>
              <a:t>программе</a:t>
            </a:r>
            <a:r>
              <a:rPr lang="en-US" sz="2800" dirty="0"/>
              <a:t> </a:t>
            </a:r>
            <a:r>
              <a:rPr lang="en-US" sz="2800" dirty="0" err="1"/>
              <a:t>юридической</a:t>
            </a:r>
            <a:r>
              <a:rPr lang="en-US" sz="2800" dirty="0"/>
              <a:t> </a:t>
            </a:r>
            <a:r>
              <a:rPr lang="en-US" sz="2800" dirty="0" err="1"/>
              <a:t>помощи</a:t>
            </a:r>
            <a:r>
              <a:rPr lang="en-US" sz="2800" dirty="0"/>
              <a:t> </a:t>
            </a:r>
            <a:r>
              <a:rPr lang="en-US" sz="2800" dirty="0" err="1"/>
              <a:t>мог</a:t>
            </a:r>
            <a:r>
              <a:rPr lang="en-US" sz="2800" dirty="0"/>
              <a:t> </a:t>
            </a:r>
            <a:r>
              <a:rPr lang="en-US" sz="2800" dirty="0" err="1"/>
              <a:t>взяться</a:t>
            </a:r>
            <a:r>
              <a:rPr lang="en-US" sz="2800" dirty="0"/>
              <a:t>  </a:t>
            </a:r>
            <a:r>
              <a:rPr lang="en-US" sz="2800" dirty="0" err="1"/>
              <a:t>другой</a:t>
            </a:r>
            <a:r>
              <a:rPr lang="en-US" sz="2800" dirty="0"/>
              <a:t> </a:t>
            </a:r>
            <a:r>
              <a:rPr lang="en-US" sz="2800" dirty="0" err="1"/>
              <a:t>адвокат</a:t>
            </a:r>
            <a:r>
              <a:rPr lang="en-US" sz="28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49235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ABE6F9A3-300E-47F5-B41C-C8C5E758DE7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xmlns="" id="{61B4701B-39FE-43B8-86AA-D6B8789C22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ounded Rectangle 9">
            <a:extLst>
              <a:ext uri="{FF2B5EF4-FFF2-40B4-BE49-F238E27FC236}">
                <a16:creationId xmlns:a16="http://schemas.microsoft.com/office/drawing/2014/main" xmlns="" id="{E9A7EF13-49FA-4355-971A-34B065F3502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xmlns="" id="{92CF3C3E-0F7B-4F0C-8EBD-BDD38E9C66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EBDEE5-909C-401F-B951-E80ED03B4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288331"/>
            <a:ext cx="3505200" cy="4964707"/>
          </a:xfrm>
        </p:spPr>
        <p:txBody>
          <a:bodyPr anchor="ctr">
            <a:normAutofit/>
          </a:bodyPr>
          <a:lstStyle/>
          <a:p>
            <a:r>
              <a:rPr lang="en-GB" sz="3000" b="1" dirty="0" err="1">
                <a:solidFill>
                  <a:srgbClr val="F2F2F2"/>
                </a:solidFill>
                <a:latin typeface="Century Gothic"/>
              </a:rPr>
              <a:t>Освобождение</a:t>
            </a:r>
            <a:r>
              <a:rPr lang="en-GB" sz="3000" b="1" dirty="0">
                <a:solidFill>
                  <a:srgbClr val="F2F2F2"/>
                </a:solidFill>
                <a:latin typeface="Century Gothic"/>
              </a:rPr>
              <a:t> </a:t>
            </a:r>
            <a:r>
              <a:rPr lang="en-GB" sz="3000" b="1" dirty="0" err="1">
                <a:solidFill>
                  <a:srgbClr val="F2F2F2"/>
                </a:solidFill>
                <a:latin typeface="Century Gothic"/>
              </a:rPr>
              <a:t>до</a:t>
            </a:r>
            <a:r>
              <a:rPr lang="en-GB" sz="3000" b="1" dirty="0">
                <a:solidFill>
                  <a:srgbClr val="F2F2F2"/>
                </a:solidFill>
              </a:rPr>
              <a:t> </a:t>
            </a:r>
            <a:r>
              <a:rPr lang="en-GB" sz="3000" b="1" dirty="0" err="1">
                <a:solidFill>
                  <a:srgbClr val="F2F2F2"/>
                </a:solidFill>
              </a:rPr>
              <a:t>принятия</a:t>
            </a:r>
            <a:r>
              <a:rPr lang="en-GB" sz="3000" b="1" dirty="0">
                <a:solidFill>
                  <a:srgbClr val="F2F2F2"/>
                </a:solidFill>
              </a:rPr>
              <a:t> </a:t>
            </a:r>
            <a:r>
              <a:rPr lang="en-GB" sz="3000" b="1" dirty="0" err="1">
                <a:solidFill>
                  <a:srgbClr val="F2F2F2"/>
                </a:solidFill>
              </a:rPr>
              <a:t>решения</a:t>
            </a:r>
            <a:r>
              <a:rPr lang="en-GB" sz="3000" b="1" dirty="0">
                <a:solidFill>
                  <a:srgbClr val="F2F2F2"/>
                </a:solidFill>
              </a:rPr>
              <a:t> </a:t>
            </a:r>
            <a:endParaRPr lang="ru-RU" sz="3000" dirty="0">
              <a:solidFill>
                <a:schemeClr val="tx1"/>
              </a:solidFill>
            </a:endParaRPr>
          </a:p>
        </p:txBody>
      </p:sp>
      <p:graphicFrame>
        <p:nvGraphicFramePr>
          <p:cNvPr id="22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791349"/>
              </p:ext>
            </p:extLst>
          </p:nvPr>
        </p:nvGraphicFramePr>
        <p:xfrm>
          <a:off x="5535353" y="971785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sign on the side of a road&#10;&#10;Description generated with very high confidence">
            <a:extLst>
              <a:ext uri="{FF2B5EF4-FFF2-40B4-BE49-F238E27FC236}">
                <a16:creationId xmlns:a16="http://schemas.microsoft.com/office/drawing/2014/main" xmlns="" id="{D34289D8-E82C-47FD-9CC6-0314079A7A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296259" y="3393524"/>
            <a:ext cx="4046538" cy="18597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4C2CEE-7D55-401C-B5E2-5D82F5F041A7}"/>
              </a:ext>
            </a:extLst>
          </p:cNvPr>
          <p:cNvSpPr txBox="1"/>
          <p:nvPr/>
        </p:nvSpPr>
        <p:spPr>
          <a:xfrm>
            <a:off x="296259" y="5715658"/>
            <a:ext cx="4046538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900" dirty="0">
                <a:hlinkClick r:id="rId8"/>
              </a:rPr>
              <a:t>This Photo</a:t>
            </a:r>
            <a:r>
              <a:rPr lang="en-GB" sz="900" dirty="0"/>
              <a:t> by Unknown Author is licensed under CC BY-ND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911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60450"/>
            <a:ext cx="8946541" cy="488795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en-US" sz="2400" dirty="0" err="1"/>
              <a:t>Если</a:t>
            </a:r>
            <a:r>
              <a:rPr lang="en-US" sz="2400" dirty="0"/>
              <a:t> </a:t>
            </a:r>
            <a:r>
              <a:rPr lang="en-US" sz="2400" dirty="0" err="1"/>
              <a:t>имеет</a:t>
            </a:r>
            <a:r>
              <a:rPr lang="en-US" sz="2400" dirty="0"/>
              <a:t> </a:t>
            </a:r>
            <a:r>
              <a:rPr lang="en-US" sz="2400" dirty="0" err="1"/>
              <a:t>место</a:t>
            </a:r>
            <a:r>
              <a:rPr lang="en-US" sz="2400" dirty="0"/>
              <a:t> </a:t>
            </a:r>
            <a:r>
              <a:rPr lang="en-US" sz="2400" dirty="0" err="1"/>
              <a:t>юридическая</a:t>
            </a:r>
            <a:r>
              <a:rPr lang="en-US" sz="2400" dirty="0"/>
              <a:t> </a:t>
            </a:r>
            <a:r>
              <a:rPr lang="en-US" sz="2400" dirty="0" err="1"/>
              <a:t>помощь</a:t>
            </a:r>
            <a:r>
              <a:rPr lang="en-US" sz="2400" dirty="0"/>
              <a:t> (</a:t>
            </a:r>
            <a:r>
              <a:rPr lang="en-US" sz="2400" dirty="0" err="1"/>
              <a:t>или</a:t>
            </a:r>
            <a:r>
              <a:rPr lang="en-US" sz="2400" dirty="0"/>
              <a:t> </a:t>
            </a:r>
            <a:r>
              <a:rPr lang="en-US" sz="2400" dirty="0" err="1"/>
              <a:t>частное</a:t>
            </a:r>
            <a:r>
              <a:rPr lang="en-US" sz="2400" dirty="0"/>
              <a:t> </a:t>
            </a:r>
            <a:r>
              <a:rPr lang="en-US" sz="2400" dirty="0" err="1"/>
              <a:t>финансирование</a:t>
            </a:r>
            <a:r>
              <a:rPr lang="en-US" sz="2400" dirty="0"/>
              <a:t>), </a:t>
            </a:r>
            <a:r>
              <a:rPr lang="en-US" sz="2400" b="1" dirty="0" err="1"/>
              <a:t>то</a:t>
            </a:r>
            <a:r>
              <a:rPr lang="en-US" sz="2400" b="1" dirty="0"/>
              <a:t> </a:t>
            </a:r>
            <a:r>
              <a:rPr lang="en-US" sz="2400" b="1" dirty="0" err="1"/>
              <a:t>на</a:t>
            </a:r>
            <a:r>
              <a:rPr lang="en-US" sz="2400" b="1" dirty="0"/>
              <a:t> </a:t>
            </a:r>
            <a:r>
              <a:rPr lang="en-US" sz="2400" b="1" dirty="0" err="1"/>
              <a:t>слушании</a:t>
            </a:r>
            <a:r>
              <a:rPr lang="en-US" sz="2400" b="1" dirty="0"/>
              <a:t> </a:t>
            </a:r>
            <a:r>
              <a:rPr lang="en-US" sz="2400" b="1" dirty="0" err="1"/>
              <a:t>просителя</a:t>
            </a:r>
            <a:r>
              <a:rPr lang="en-US" sz="2400" b="1" dirty="0"/>
              <a:t> </a:t>
            </a:r>
            <a:r>
              <a:rPr lang="en-US" sz="2400" b="1" dirty="0" err="1"/>
              <a:t>будет</a:t>
            </a:r>
            <a:r>
              <a:rPr lang="en-US" sz="2400" b="1" dirty="0"/>
              <a:t> </a:t>
            </a:r>
            <a:r>
              <a:rPr lang="en-US" sz="2400" b="1" dirty="0" err="1"/>
              <a:t>представлять</a:t>
            </a:r>
            <a:r>
              <a:rPr lang="en-US" sz="2400" b="1" dirty="0"/>
              <a:t> </a:t>
            </a:r>
            <a:r>
              <a:rPr lang="en-US" sz="2400" b="1" dirty="0" err="1"/>
              <a:t>квалифицированный</a:t>
            </a:r>
            <a:r>
              <a:rPr lang="en-US" sz="2400" b="1" dirty="0"/>
              <a:t> </a:t>
            </a:r>
            <a:r>
              <a:rPr lang="en-US" sz="2400" b="1" dirty="0" err="1"/>
              <a:t>юрист</a:t>
            </a:r>
            <a:r>
              <a:rPr lang="en-US" sz="2400" b="1" dirty="0"/>
              <a:t> </a:t>
            </a:r>
            <a:r>
              <a:rPr lang="en-US" sz="2400" b="1" dirty="0" err="1"/>
              <a:t>или</a:t>
            </a:r>
            <a:r>
              <a:rPr lang="en-US" sz="2400" b="1" dirty="0"/>
              <a:t> </a:t>
            </a:r>
            <a:r>
              <a:rPr lang="en-US" sz="2400" b="1" dirty="0" err="1"/>
              <a:t>адвокат</a:t>
            </a:r>
            <a:r>
              <a:rPr lang="en-US" sz="2400" b="1" dirty="0"/>
              <a:t>. </a:t>
            </a:r>
            <a:r>
              <a:rPr lang="en-US" sz="2400" b="1" dirty="0" err="1"/>
              <a:t>Также</a:t>
            </a:r>
            <a:r>
              <a:rPr lang="en-US" sz="2400" b="1" dirty="0"/>
              <a:t> </a:t>
            </a:r>
            <a:r>
              <a:rPr lang="en-US" sz="2400" b="1" dirty="0" err="1"/>
              <a:t>будут</a:t>
            </a:r>
            <a:r>
              <a:rPr lang="en-US" sz="2400" b="1" dirty="0"/>
              <a:t> </a:t>
            </a:r>
            <a:r>
              <a:rPr lang="en-US" sz="2400" b="1" dirty="0" err="1"/>
              <a:t>давать</a:t>
            </a:r>
            <a:r>
              <a:rPr lang="en-US" sz="2400" b="1" dirty="0"/>
              <a:t> </a:t>
            </a:r>
            <a:r>
              <a:rPr lang="en-US" sz="2400" b="1" dirty="0" err="1"/>
              <a:t>показания</a:t>
            </a:r>
            <a:r>
              <a:rPr lang="en-US" sz="2400" b="1" dirty="0"/>
              <a:t> </a:t>
            </a:r>
            <a:r>
              <a:rPr lang="en-US" sz="2400" b="1" dirty="0" err="1"/>
              <a:t>сам</a:t>
            </a:r>
            <a:r>
              <a:rPr lang="en-US" sz="2400" b="1" dirty="0"/>
              <a:t> </a:t>
            </a:r>
            <a:r>
              <a:rPr lang="en-US" sz="2400" b="1" dirty="0" err="1"/>
              <a:t>проситель</a:t>
            </a:r>
            <a:r>
              <a:rPr lang="en-US" sz="2400" b="1" dirty="0"/>
              <a:t> и </a:t>
            </a:r>
            <a:r>
              <a:rPr lang="en-US" sz="2400" b="1" dirty="0" err="1"/>
              <a:t>возможные</a:t>
            </a:r>
            <a:r>
              <a:rPr lang="en-US" sz="2400" b="1" dirty="0"/>
              <a:t> </a:t>
            </a:r>
            <a:r>
              <a:rPr lang="en-US" sz="2400" b="1" dirty="0" err="1"/>
              <a:t>свидетели</a:t>
            </a:r>
            <a:r>
              <a:rPr lang="en-US" sz="2400" dirty="0"/>
              <a:t>. </a:t>
            </a:r>
            <a:endParaRPr lang="en-GB" sz="2400" dirty="0"/>
          </a:p>
          <a:p>
            <a:pPr marL="0" indent="0" algn="just">
              <a:buNone/>
            </a:pPr>
            <a:endParaRPr lang="en-US" sz="2400" dirty="0"/>
          </a:p>
          <a:p>
            <a:pPr algn="just"/>
            <a:r>
              <a:rPr lang="en-US" sz="2400" dirty="0" err="1"/>
              <a:t>При</a:t>
            </a:r>
            <a:r>
              <a:rPr lang="en-US" sz="2400" dirty="0"/>
              <a:t> </a:t>
            </a:r>
            <a:r>
              <a:rPr lang="en-US" sz="2400" dirty="0" err="1"/>
              <a:t>отсутствии</a:t>
            </a:r>
            <a:r>
              <a:rPr lang="en-US" sz="2400" dirty="0"/>
              <a:t> </a:t>
            </a:r>
            <a:r>
              <a:rPr lang="en-US" sz="2400" dirty="0" err="1"/>
              <a:t>адвоката</a:t>
            </a:r>
            <a:r>
              <a:rPr lang="en-US" sz="2400" dirty="0"/>
              <a:t> </a:t>
            </a:r>
            <a:r>
              <a:rPr lang="en-US" sz="2400" dirty="0" err="1"/>
              <a:t>проситель</a:t>
            </a:r>
            <a:r>
              <a:rPr lang="en-US" sz="2400" dirty="0"/>
              <a:t> </a:t>
            </a:r>
            <a:r>
              <a:rPr lang="en-US" sz="2400" dirty="0" err="1"/>
              <a:t>также</a:t>
            </a:r>
            <a:r>
              <a:rPr lang="en-US" sz="2400" dirty="0"/>
              <a:t> </a:t>
            </a:r>
            <a:r>
              <a:rPr lang="en-US" sz="2400" dirty="0" err="1"/>
              <a:t>может</a:t>
            </a:r>
            <a:r>
              <a:rPr lang="en-US" sz="2400" dirty="0"/>
              <a:t> </a:t>
            </a:r>
            <a:r>
              <a:rPr lang="en-US" sz="2400" dirty="0" err="1"/>
              <a:t>представлять</a:t>
            </a:r>
            <a:r>
              <a:rPr lang="en-US" sz="2400" dirty="0"/>
              <a:t> </a:t>
            </a:r>
            <a:r>
              <a:rPr lang="en-US" sz="2400" dirty="0" err="1"/>
              <a:t>себя</a:t>
            </a:r>
            <a:r>
              <a:rPr lang="en-US" sz="2400" dirty="0"/>
              <a:t> </a:t>
            </a:r>
            <a:r>
              <a:rPr lang="en-US" sz="2400" dirty="0" err="1"/>
              <a:t>самостоятельно</a:t>
            </a:r>
            <a:r>
              <a:rPr lang="en-US" sz="2400" dirty="0"/>
              <a:t>. </a:t>
            </a:r>
          </a:p>
          <a:p>
            <a:pPr marL="0" indent="0" algn="just">
              <a:buNone/>
            </a:pPr>
            <a:endParaRPr lang="en-US" sz="2400" dirty="0"/>
          </a:p>
          <a:p>
            <a:pPr algn="just"/>
            <a:r>
              <a:rPr lang="en-US" sz="2400" dirty="0" err="1"/>
              <a:t>Название</a:t>
            </a:r>
            <a:r>
              <a:rPr lang="en-US" sz="2400" dirty="0"/>
              <a:t> </a:t>
            </a:r>
            <a:r>
              <a:rPr lang="en-US" sz="2400" dirty="0" err="1"/>
              <a:t>трибунала</a:t>
            </a:r>
            <a:r>
              <a:rPr lang="en-US" sz="2400" dirty="0"/>
              <a:t>: </a:t>
            </a:r>
            <a:r>
              <a:rPr lang="en-US" sz="2400" b="1" dirty="0" err="1"/>
              <a:t>Палата</a:t>
            </a:r>
            <a:r>
              <a:rPr lang="en-US" sz="2400" b="1" dirty="0"/>
              <a:t> </a:t>
            </a:r>
            <a:r>
              <a:rPr lang="en-US" sz="2400" b="1" dirty="0" err="1"/>
              <a:t>по</a:t>
            </a:r>
            <a:r>
              <a:rPr lang="en-US" sz="2400" b="1" dirty="0"/>
              <a:t> </a:t>
            </a:r>
            <a:r>
              <a:rPr lang="en-US" sz="2400" b="1" dirty="0" err="1"/>
              <a:t>вопросам</a:t>
            </a:r>
            <a:r>
              <a:rPr lang="en-US" sz="2400" b="1" dirty="0"/>
              <a:t> </a:t>
            </a:r>
            <a:r>
              <a:rPr lang="en-US" sz="2400" b="1" dirty="0" err="1"/>
              <a:t>иммиграции</a:t>
            </a:r>
            <a:r>
              <a:rPr lang="en-US" sz="2400" b="1" dirty="0"/>
              <a:t> и </a:t>
            </a:r>
            <a:r>
              <a:rPr lang="en-US" sz="2400" b="1" dirty="0" err="1"/>
              <a:t>убежища</a:t>
            </a:r>
            <a:r>
              <a:rPr lang="en-US" sz="2400" b="1" dirty="0"/>
              <a:t>.</a:t>
            </a:r>
            <a:r>
              <a:rPr lang="en-US" sz="2400" dirty="0"/>
              <a:t> </a:t>
            </a:r>
            <a:r>
              <a:rPr lang="en-US" sz="2400" dirty="0" err="1"/>
              <a:t>Первый</a:t>
            </a:r>
            <a:r>
              <a:rPr lang="en-US" sz="2400" dirty="0"/>
              <a:t> </a:t>
            </a:r>
            <a:r>
              <a:rPr lang="en-US" sz="2400" dirty="0" err="1"/>
              <a:t>уровень</a:t>
            </a:r>
            <a:r>
              <a:rPr lang="en-US" sz="2400" dirty="0"/>
              <a:t> </a:t>
            </a:r>
            <a:r>
              <a:rPr lang="en-US" sz="2400" dirty="0" err="1"/>
              <a:t>апелляций</a:t>
            </a:r>
            <a:r>
              <a:rPr lang="en-US" sz="2400" dirty="0"/>
              <a:t> </a:t>
            </a:r>
            <a:r>
              <a:rPr lang="en-US" sz="2400" dirty="0" err="1"/>
              <a:t>рассматривается</a:t>
            </a:r>
            <a:r>
              <a:rPr lang="en-US" sz="2400" dirty="0"/>
              <a:t> в </a:t>
            </a:r>
            <a:r>
              <a:rPr lang="en-US" sz="2400" b="1" dirty="0" err="1"/>
              <a:t>Трибунале</a:t>
            </a:r>
            <a:r>
              <a:rPr lang="en-US" sz="2400" b="1" dirty="0"/>
              <a:t> </a:t>
            </a:r>
            <a:r>
              <a:rPr lang="en-US" sz="2400" b="1" dirty="0" err="1"/>
              <a:t>первого</a:t>
            </a:r>
            <a:r>
              <a:rPr lang="en-US" sz="2400" b="1" dirty="0"/>
              <a:t> </a:t>
            </a:r>
            <a:r>
              <a:rPr lang="en-US" sz="2400" b="1" dirty="0" err="1"/>
              <a:t>уровня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648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06A8B724-FCAA-41C1-9D07-1CA59B9322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7936921"/>
              </p:ext>
            </p:extLst>
          </p:nvPr>
        </p:nvGraphicFramePr>
        <p:xfrm>
          <a:off x="596348" y="719666"/>
          <a:ext cx="9621078" cy="58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568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6972DCE5-C27E-42A4-B4AC-C8BB4D4EDF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5740190"/>
              </p:ext>
            </p:extLst>
          </p:nvPr>
        </p:nvGraphicFramePr>
        <p:xfrm>
          <a:off x="636103" y="530087"/>
          <a:ext cx="9766853" cy="5502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88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8C490ABC-8858-460C-8A80-084EC23320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2966894"/>
              </p:ext>
            </p:extLst>
          </p:nvPr>
        </p:nvGraphicFramePr>
        <p:xfrm>
          <a:off x="892313" y="719666"/>
          <a:ext cx="906006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417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169" y="834887"/>
            <a:ext cx="9883536" cy="549738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buNone/>
            </a:pPr>
            <a:r>
              <a:rPr lang="en-US" sz="2200" b="1" dirty="0" err="1"/>
              <a:t>Право</a:t>
            </a:r>
            <a:r>
              <a:rPr lang="en-US" sz="2200" b="1" dirty="0"/>
              <a:t> </a:t>
            </a:r>
            <a:r>
              <a:rPr lang="en-US" sz="2200" b="1" dirty="0" err="1"/>
              <a:t>на</a:t>
            </a:r>
            <a:r>
              <a:rPr lang="en-US" sz="2200" b="1" dirty="0"/>
              <a:t> </a:t>
            </a:r>
            <a:r>
              <a:rPr lang="en-US" sz="2200" b="1" dirty="0" err="1"/>
              <a:t>обжалование</a:t>
            </a:r>
            <a:r>
              <a:rPr lang="en-US" sz="2200" b="1" dirty="0"/>
              <a:t> </a:t>
            </a:r>
            <a:r>
              <a:rPr lang="en-US" sz="2200" dirty="0" err="1"/>
              <a:t>существует</a:t>
            </a:r>
            <a:r>
              <a:rPr lang="en-US" sz="2200" dirty="0"/>
              <a:t> в </a:t>
            </a:r>
            <a:r>
              <a:rPr lang="en-US" sz="2200" dirty="0" err="1"/>
              <a:t>случае</a:t>
            </a:r>
            <a:r>
              <a:rPr lang="en-US" sz="2200" dirty="0"/>
              <a:t> </a:t>
            </a:r>
            <a:r>
              <a:rPr lang="en-US" sz="2200" dirty="0" err="1"/>
              <a:t>проигрыша</a:t>
            </a:r>
            <a:r>
              <a:rPr lang="en-US" sz="2200" dirty="0"/>
              <a:t> </a:t>
            </a:r>
            <a:r>
              <a:rPr lang="en-US" sz="2200" dirty="0" err="1"/>
              <a:t>любой</a:t>
            </a:r>
            <a:r>
              <a:rPr lang="en-US" sz="2200" dirty="0"/>
              <a:t> </a:t>
            </a:r>
            <a:r>
              <a:rPr lang="en-US" sz="2200" dirty="0" err="1"/>
              <a:t>из</a:t>
            </a:r>
            <a:r>
              <a:rPr lang="en-US" sz="2200" dirty="0"/>
              <a:t> </a:t>
            </a:r>
            <a:r>
              <a:rPr lang="en-US" sz="2200" dirty="0" err="1"/>
              <a:t>сторон</a:t>
            </a:r>
            <a:r>
              <a:rPr lang="en-US" sz="2200" b="1" dirty="0"/>
              <a:t>,</a:t>
            </a:r>
            <a:r>
              <a:rPr lang="en-US" sz="2200" dirty="0"/>
              <a:t> </a:t>
            </a:r>
            <a:r>
              <a:rPr lang="en-US" sz="2200" dirty="0" err="1"/>
              <a:t>но</a:t>
            </a:r>
            <a:r>
              <a:rPr lang="en-US" sz="2200" dirty="0"/>
              <a:t> </a:t>
            </a:r>
            <a:r>
              <a:rPr lang="en-US" sz="2200" dirty="0" err="1"/>
              <a:t>дело</a:t>
            </a:r>
            <a:r>
              <a:rPr lang="en-US" sz="2200" dirty="0"/>
              <a:t> </a:t>
            </a:r>
            <a:r>
              <a:rPr lang="en-US" sz="2200" dirty="0" err="1"/>
              <a:t>будет</a:t>
            </a:r>
            <a:r>
              <a:rPr lang="en-US" sz="2200" dirty="0"/>
              <a:t> </a:t>
            </a:r>
            <a:r>
              <a:rPr lang="en-US" sz="2200" dirty="0" err="1"/>
              <a:t>рассмотрено</a:t>
            </a:r>
            <a:r>
              <a:rPr lang="en-US" sz="2200" dirty="0"/>
              <a:t> </a:t>
            </a:r>
            <a:r>
              <a:rPr lang="en-US" sz="2200" dirty="0" err="1"/>
              <a:t>повторно</a:t>
            </a:r>
            <a:r>
              <a:rPr lang="en-US" sz="2200" dirty="0"/>
              <a:t> </a:t>
            </a:r>
            <a:r>
              <a:rPr lang="en-US" sz="2200" dirty="0" err="1"/>
              <a:t>только</a:t>
            </a:r>
            <a:r>
              <a:rPr lang="en-US" sz="2200" dirty="0"/>
              <a:t> </a:t>
            </a:r>
            <a:r>
              <a:rPr lang="en-US" sz="2200" dirty="0" err="1"/>
              <a:t>при</a:t>
            </a:r>
            <a:r>
              <a:rPr lang="en-US" sz="2200" dirty="0"/>
              <a:t> </a:t>
            </a:r>
            <a:r>
              <a:rPr lang="en-US" sz="2200" dirty="0" err="1"/>
              <a:t>наличии</a:t>
            </a:r>
            <a:r>
              <a:rPr lang="en-US" sz="2200" dirty="0"/>
              <a:t> </a:t>
            </a:r>
            <a:r>
              <a:rPr lang="en-US" sz="2200" dirty="0" err="1"/>
              <a:t>разрешения</a:t>
            </a:r>
            <a:r>
              <a:rPr lang="en-US" sz="2200" dirty="0"/>
              <a:t> </a:t>
            </a:r>
            <a:r>
              <a:rPr lang="en-US" sz="2200" dirty="0" err="1"/>
              <a:t>Трибунала</a:t>
            </a:r>
            <a:r>
              <a:rPr lang="en-US" sz="2200" dirty="0"/>
              <a:t>. </a:t>
            </a:r>
            <a:r>
              <a:rPr lang="en-US" sz="2200" dirty="0" err="1"/>
              <a:t>Оно</a:t>
            </a:r>
            <a:r>
              <a:rPr lang="en-US" sz="2200" dirty="0"/>
              <a:t> </a:t>
            </a:r>
            <a:r>
              <a:rPr lang="en-US" sz="2200" dirty="0" err="1"/>
              <a:t>предоставляется</a:t>
            </a:r>
            <a:r>
              <a:rPr lang="en-US" sz="2200" dirty="0"/>
              <a:t> </a:t>
            </a:r>
            <a:r>
              <a:rPr lang="en-US" sz="2200" dirty="0" err="1"/>
              <a:t>только</a:t>
            </a:r>
            <a:r>
              <a:rPr lang="en-US" sz="2200" dirty="0"/>
              <a:t> в </a:t>
            </a:r>
            <a:r>
              <a:rPr lang="en-US" sz="2200" dirty="0" err="1"/>
              <a:t>том</a:t>
            </a:r>
            <a:r>
              <a:rPr lang="en-US" sz="2200" dirty="0"/>
              <a:t> </a:t>
            </a:r>
            <a:r>
              <a:rPr lang="en-US" sz="2200" dirty="0" err="1"/>
              <a:t>случае</a:t>
            </a:r>
            <a:r>
              <a:rPr lang="en-US" sz="2200" dirty="0"/>
              <a:t>, </a:t>
            </a:r>
            <a:r>
              <a:rPr lang="en-US" sz="2200" dirty="0" err="1"/>
              <a:t>если</a:t>
            </a:r>
            <a:r>
              <a:rPr lang="en-US" sz="2200" dirty="0"/>
              <a:t> </a:t>
            </a:r>
            <a:r>
              <a:rPr lang="en-US" sz="2200" dirty="0" err="1"/>
              <a:t>удастся</a:t>
            </a:r>
            <a:r>
              <a:rPr lang="en-US" sz="2200" dirty="0"/>
              <a:t> </a:t>
            </a:r>
            <a:r>
              <a:rPr lang="en-US" sz="2200" dirty="0" err="1"/>
              <a:t>доказать</a:t>
            </a:r>
            <a:r>
              <a:rPr lang="en-US" sz="2200" dirty="0"/>
              <a:t> </a:t>
            </a:r>
            <a:r>
              <a:rPr lang="en-US" sz="2200" dirty="0" err="1"/>
              <a:t>существенную</a:t>
            </a:r>
            <a:r>
              <a:rPr lang="en-US" sz="2200" dirty="0"/>
              <a:t> </a:t>
            </a:r>
            <a:r>
              <a:rPr lang="en-US" sz="2200" b="1" dirty="0" err="1"/>
              <a:t>правовую</a:t>
            </a:r>
            <a:r>
              <a:rPr lang="en-US" sz="2200" b="1" dirty="0"/>
              <a:t> </a:t>
            </a:r>
            <a:r>
              <a:rPr lang="en-US" sz="2200" b="1" dirty="0" err="1"/>
              <a:t>ошибку</a:t>
            </a:r>
            <a:r>
              <a:rPr lang="en-US" sz="2200" dirty="0"/>
              <a:t>. </a:t>
            </a:r>
            <a:r>
              <a:rPr lang="en-US" sz="2200" dirty="0" err="1"/>
              <a:t>Простого</a:t>
            </a:r>
            <a:r>
              <a:rPr lang="en-US" sz="2200" dirty="0"/>
              <a:t> </a:t>
            </a:r>
            <a:r>
              <a:rPr lang="en-US" sz="2200" dirty="0" err="1"/>
              <a:t>несогласия</a:t>
            </a:r>
            <a:r>
              <a:rPr lang="en-US" sz="2200" dirty="0"/>
              <a:t> с </a:t>
            </a:r>
            <a:r>
              <a:rPr lang="en-US" sz="2200" dirty="0" err="1"/>
              <a:t>решением</a:t>
            </a:r>
            <a:r>
              <a:rPr lang="en-US" sz="2200" dirty="0"/>
              <a:t> </a:t>
            </a:r>
            <a:r>
              <a:rPr lang="en-US" sz="2200" dirty="0" err="1"/>
              <a:t>первого</a:t>
            </a:r>
            <a:r>
              <a:rPr lang="en-US" sz="2200" dirty="0"/>
              <a:t> </a:t>
            </a:r>
            <a:r>
              <a:rPr lang="en-US" sz="2200" dirty="0" err="1"/>
              <a:t>Трибунала</a:t>
            </a:r>
            <a:r>
              <a:rPr lang="en-US" sz="2200" dirty="0"/>
              <a:t> </a:t>
            </a:r>
            <a:r>
              <a:rPr lang="en-US" sz="2200" dirty="0" err="1"/>
              <a:t>недостаточно</a:t>
            </a:r>
            <a:r>
              <a:rPr lang="en-US" sz="2200" dirty="0"/>
              <a:t>.</a:t>
            </a:r>
            <a:endParaRPr lang="ru-RU"/>
          </a:p>
          <a:p>
            <a:pPr marL="0" indent="0" algn="just">
              <a:buNone/>
            </a:pPr>
            <a:endParaRPr lang="en-US" sz="2200" dirty="0"/>
          </a:p>
          <a:p>
            <a:pPr algn="just"/>
            <a:r>
              <a:rPr lang="en-US" sz="2200" b="1" dirty="0" err="1"/>
              <a:t>Правовая</a:t>
            </a:r>
            <a:r>
              <a:rPr lang="en-US" sz="2200" b="1" dirty="0"/>
              <a:t> </a:t>
            </a:r>
            <a:r>
              <a:rPr lang="en-US" sz="2200" b="1" dirty="0" err="1"/>
              <a:t>ошибка</a:t>
            </a:r>
            <a:r>
              <a:rPr lang="en-US" sz="2200" b="1" dirty="0"/>
              <a:t> - </a:t>
            </a:r>
            <a:r>
              <a:rPr lang="en-US" sz="2200" b="1" dirty="0" err="1"/>
              <a:t>это</a:t>
            </a:r>
            <a:r>
              <a:rPr lang="en-US" sz="2200" dirty="0"/>
              <a:t>:</a:t>
            </a:r>
          </a:p>
          <a:p>
            <a:pPr algn="just">
              <a:buClr>
                <a:srgbClr val="8AD0D6"/>
              </a:buClr>
              <a:buFont typeface="Wingdings 3" panose="020B0604020202020204" pitchFamily="34" charset="0"/>
              <a:buChar char=""/>
            </a:pPr>
            <a:r>
              <a:rPr lang="en-US" sz="2200" dirty="0" err="1"/>
              <a:t>Неправильное</a:t>
            </a:r>
            <a:r>
              <a:rPr lang="en-US" sz="2200" dirty="0"/>
              <a:t> </a:t>
            </a:r>
            <a:r>
              <a:rPr lang="en-US" sz="2200" dirty="0" err="1"/>
              <a:t>указание</a:t>
            </a:r>
            <a:r>
              <a:rPr lang="en-US" sz="2200" dirty="0"/>
              <a:t> </a:t>
            </a:r>
            <a:r>
              <a:rPr lang="en-US" sz="2200" dirty="0" err="1"/>
              <a:t>на</a:t>
            </a:r>
            <a:r>
              <a:rPr lang="en-US" sz="2200" dirty="0"/>
              <a:t> </a:t>
            </a:r>
            <a:r>
              <a:rPr lang="en-US" sz="2200" dirty="0" err="1"/>
              <a:t>право</a:t>
            </a:r>
            <a:r>
              <a:rPr lang="en-US" sz="2200" dirty="0"/>
              <a:t> (</a:t>
            </a:r>
            <a:r>
              <a:rPr lang="en-US" sz="2200" dirty="0" err="1"/>
              <a:t>например</a:t>
            </a:r>
            <a:r>
              <a:rPr lang="en-US" sz="2200" dirty="0"/>
              <a:t>, </a:t>
            </a:r>
            <a:r>
              <a:rPr lang="en-US" sz="2200" dirty="0" err="1"/>
              <a:t>неверное</a:t>
            </a:r>
            <a:r>
              <a:rPr lang="en-US" sz="2200" dirty="0"/>
              <a:t> </a:t>
            </a:r>
            <a:r>
              <a:rPr lang="en-US" sz="2200" dirty="0" err="1"/>
              <a:t>определение</a:t>
            </a:r>
            <a:r>
              <a:rPr lang="en-US" sz="2200" dirty="0"/>
              <a:t> </a:t>
            </a:r>
            <a:r>
              <a:rPr lang="en-US" sz="2200" dirty="0" err="1"/>
              <a:t>преследования</a:t>
            </a:r>
            <a:r>
              <a:rPr lang="en-US" sz="2200" dirty="0"/>
              <a:t>)</a:t>
            </a:r>
            <a:endParaRPr lang="en-US" dirty="0"/>
          </a:p>
          <a:p>
            <a:pPr marL="0" algn="just">
              <a:buClr>
                <a:srgbClr val="8AD0D6"/>
              </a:buClr>
              <a:buFont typeface="Wingdings 3"/>
              <a:buChar char=""/>
            </a:pPr>
            <a:r>
              <a:rPr lang="en-US" sz="2200" dirty="0" err="1"/>
              <a:t>Неучтенные</a:t>
            </a:r>
            <a:r>
              <a:rPr lang="en-US" sz="2200" dirty="0"/>
              <a:t> </a:t>
            </a:r>
            <a:r>
              <a:rPr lang="en-US" sz="2200" dirty="0" err="1"/>
              <a:t>доказательства</a:t>
            </a:r>
            <a:endParaRPr lang="en-US" dirty="0" err="1"/>
          </a:p>
          <a:p>
            <a:pPr marL="0" algn="just">
              <a:buClr>
                <a:srgbClr val="8AD0D6"/>
              </a:buClr>
              <a:buFont typeface="Wingdings 3"/>
              <a:buChar char=""/>
            </a:pPr>
            <a:r>
              <a:rPr lang="en-US" sz="2200" dirty="0" err="1"/>
              <a:t>Несправедливость</a:t>
            </a:r>
            <a:r>
              <a:rPr lang="en-US" sz="2200" dirty="0"/>
              <a:t> </a:t>
            </a:r>
            <a:r>
              <a:rPr lang="en-US" sz="2200" dirty="0" err="1"/>
              <a:t>при</a:t>
            </a:r>
            <a:r>
              <a:rPr lang="en-US" sz="2200" dirty="0"/>
              <a:t> </a:t>
            </a:r>
            <a:r>
              <a:rPr lang="en-US" sz="2200" dirty="0" err="1"/>
              <a:t>проведении</a:t>
            </a:r>
            <a:r>
              <a:rPr lang="en-US" sz="2200" dirty="0"/>
              <a:t> </a:t>
            </a:r>
            <a:r>
              <a:rPr lang="en-US" sz="2200" dirty="0" err="1"/>
              <a:t>разбирательства</a:t>
            </a:r>
            <a:r>
              <a:rPr lang="en-US" sz="2200" dirty="0"/>
              <a:t>; </a:t>
            </a:r>
            <a:r>
              <a:rPr lang="en-US" sz="2200" dirty="0" err="1"/>
              <a:t>либо</a:t>
            </a:r>
            <a:r>
              <a:rPr lang="en-US" sz="2200" dirty="0"/>
              <a:t> </a:t>
            </a:r>
            <a:endParaRPr lang="en-US"/>
          </a:p>
          <a:p>
            <a:pPr marL="0" algn="just">
              <a:buClr>
                <a:srgbClr val="8AD0D6"/>
              </a:buClr>
              <a:buFont typeface="Wingdings 3"/>
              <a:buChar char=""/>
            </a:pPr>
            <a:r>
              <a:rPr lang="en-US" sz="2200" dirty="0" err="1"/>
              <a:t>Если</a:t>
            </a:r>
            <a:r>
              <a:rPr lang="en-US" sz="2200" dirty="0"/>
              <a:t> </a:t>
            </a:r>
            <a:r>
              <a:rPr lang="en-US" sz="2200" dirty="0" err="1"/>
              <a:t>судья</a:t>
            </a:r>
            <a:r>
              <a:rPr lang="en-US" sz="2200" dirty="0"/>
              <a:t> </a:t>
            </a:r>
            <a:r>
              <a:rPr lang="en-US" sz="2200" dirty="0" err="1"/>
              <a:t>допустил</a:t>
            </a:r>
            <a:r>
              <a:rPr lang="en-US" sz="2200" dirty="0"/>
              <a:t> </a:t>
            </a:r>
            <a:r>
              <a:rPr lang="en-US" sz="2200" dirty="0" err="1"/>
              <a:t>ошибку</a:t>
            </a:r>
            <a:r>
              <a:rPr lang="en-US" sz="2200" dirty="0"/>
              <a:t>, </a:t>
            </a:r>
            <a:r>
              <a:rPr lang="en-US" sz="2200" dirty="0" err="1"/>
              <a:t>связанную</a:t>
            </a:r>
            <a:r>
              <a:rPr lang="en-US" sz="2200" dirty="0"/>
              <a:t> с </a:t>
            </a:r>
            <a:r>
              <a:rPr lang="en-US" sz="2200" dirty="0" err="1"/>
              <a:t>фактическими</a:t>
            </a:r>
            <a:r>
              <a:rPr lang="en-US" sz="2200" dirty="0"/>
              <a:t> </a:t>
            </a:r>
            <a:r>
              <a:rPr lang="en-US" sz="2200" dirty="0" err="1"/>
              <a:t>обстоятельствами</a:t>
            </a:r>
            <a:r>
              <a:rPr lang="en-US" sz="2200" dirty="0"/>
              <a:t> </a:t>
            </a:r>
            <a:r>
              <a:rPr lang="en-US" sz="2200" dirty="0" err="1"/>
              <a:t>дела</a:t>
            </a:r>
            <a:r>
              <a:rPr lang="en-US" sz="2200" dirty="0"/>
              <a:t>.</a:t>
            </a:r>
            <a:endParaRPr lang="en-US" dirty="0"/>
          </a:p>
          <a:p>
            <a:pPr algn="just">
              <a:buClr>
                <a:srgbClr val="8AD0D6"/>
              </a:buClr>
              <a:buFont typeface="Arial" panose="020B0604020202020204" pitchFamily="34" charset="0"/>
              <a:buChar char="•"/>
            </a:pPr>
            <a:endParaRPr lang="en-US" sz="2200" dirty="0"/>
          </a:p>
          <a:p>
            <a:pPr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algn="just"/>
            <a:r>
              <a:rPr lang="en-US" sz="2200" dirty="0"/>
              <a:t>The error must have had a material impact on the decision.</a:t>
            </a:r>
          </a:p>
          <a:p>
            <a:pPr algn="just">
              <a:buNone/>
            </a:pPr>
            <a:endParaRPr lang="en-US" dirty="0"/>
          </a:p>
          <a:p>
            <a:pPr algn="just"/>
            <a:endParaRPr lang="en-US" dirty="0"/>
          </a:p>
          <a:p>
            <a:pPr>
              <a:buNone/>
            </a:pP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8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5C2D5B-ABA1-4AF9-986C-A11FDD8B2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939" y="1073426"/>
            <a:ext cx="8627166" cy="4479235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0" algn="just">
              <a:buNone/>
            </a:pPr>
            <a:r>
              <a:rPr lang="en-GB" sz="2200" dirty="0" err="1"/>
              <a:t>Первоначально</a:t>
            </a:r>
            <a:r>
              <a:rPr lang="en-GB" sz="2200" dirty="0"/>
              <a:t> </a:t>
            </a:r>
            <a:r>
              <a:rPr lang="en-GB" sz="2200" dirty="0" err="1"/>
              <a:t>Трибунал</a:t>
            </a:r>
            <a:r>
              <a:rPr lang="en-GB" sz="2200" dirty="0"/>
              <a:t> </a:t>
            </a:r>
            <a:r>
              <a:rPr lang="en-GB" sz="2200" dirty="0" err="1"/>
              <a:t>принимает</a:t>
            </a:r>
            <a:r>
              <a:rPr lang="en-GB" sz="2200" dirty="0"/>
              <a:t> </a:t>
            </a:r>
            <a:r>
              <a:rPr lang="en-GB" sz="2200" dirty="0" err="1"/>
              <a:t>решение</a:t>
            </a:r>
            <a:r>
              <a:rPr lang="en-GB" sz="2200" dirty="0"/>
              <a:t> о </a:t>
            </a:r>
            <a:r>
              <a:rPr lang="en-GB" sz="2200" dirty="0" err="1"/>
              <a:t>наличии</a:t>
            </a:r>
            <a:r>
              <a:rPr lang="en-GB" sz="2200" dirty="0"/>
              <a:t> </a:t>
            </a:r>
            <a:r>
              <a:rPr lang="en-GB" sz="2200" dirty="0" err="1"/>
              <a:t>правовой</a:t>
            </a:r>
            <a:r>
              <a:rPr lang="en-GB" sz="2200" dirty="0"/>
              <a:t> </a:t>
            </a:r>
            <a:r>
              <a:rPr lang="en-GB" sz="2200" dirty="0" err="1"/>
              <a:t>ошибки</a:t>
            </a:r>
            <a:r>
              <a:rPr lang="en-GB" sz="2200" dirty="0"/>
              <a:t>, </a:t>
            </a:r>
            <a:r>
              <a:rPr lang="en-GB" sz="2200" dirty="0" err="1"/>
              <a:t>опираясь</a:t>
            </a:r>
            <a:r>
              <a:rPr lang="en-GB" sz="2200" dirty="0"/>
              <a:t> </a:t>
            </a:r>
            <a:r>
              <a:rPr lang="en-GB" sz="2200" dirty="0" err="1"/>
              <a:t>на</a:t>
            </a:r>
            <a:r>
              <a:rPr lang="en-GB" sz="2200" dirty="0"/>
              <a:t> </a:t>
            </a:r>
            <a:r>
              <a:rPr lang="en-GB" sz="2200" dirty="0" err="1"/>
              <a:t>имеющиеся</a:t>
            </a:r>
            <a:r>
              <a:rPr lang="en-GB" sz="2200" dirty="0"/>
              <a:t> </a:t>
            </a:r>
            <a:r>
              <a:rPr lang="en-GB" sz="2200" dirty="0" err="1"/>
              <a:t>документы</a:t>
            </a:r>
            <a:r>
              <a:rPr lang="en-GB" sz="2200" dirty="0"/>
              <a:t> и </a:t>
            </a:r>
            <a:r>
              <a:rPr lang="en-GB" sz="2200" dirty="0" err="1"/>
              <a:t>основания</a:t>
            </a:r>
            <a:r>
              <a:rPr lang="en-GB" sz="2200" dirty="0"/>
              <a:t>. </a:t>
            </a:r>
            <a:r>
              <a:rPr lang="en-GB" sz="2200" dirty="0" err="1"/>
              <a:t>Если</a:t>
            </a:r>
            <a:r>
              <a:rPr lang="en-GB" sz="2200" dirty="0"/>
              <a:t> </a:t>
            </a:r>
            <a:r>
              <a:rPr lang="en-GB" sz="2200" dirty="0" err="1"/>
              <a:t>он</a:t>
            </a:r>
            <a:r>
              <a:rPr lang="en-GB" sz="2200" dirty="0"/>
              <a:t> </a:t>
            </a:r>
            <a:r>
              <a:rPr lang="en-GB" sz="2200" dirty="0" err="1"/>
              <a:t>полагает</a:t>
            </a:r>
            <a:r>
              <a:rPr lang="en-GB" sz="2200" dirty="0"/>
              <a:t>, </a:t>
            </a:r>
            <a:r>
              <a:rPr lang="en-GB" sz="2200" dirty="0" err="1"/>
              <a:t>что</a:t>
            </a:r>
            <a:r>
              <a:rPr lang="en-GB" sz="2200" dirty="0"/>
              <a:t> </a:t>
            </a:r>
            <a:r>
              <a:rPr lang="en-GB" sz="2200" dirty="0" err="1"/>
              <a:t>такая</a:t>
            </a:r>
            <a:r>
              <a:rPr lang="en-GB" sz="2200" dirty="0"/>
              <a:t> </a:t>
            </a:r>
            <a:r>
              <a:rPr lang="en-GB" sz="2200" dirty="0" err="1"/>
              <a:t>ошибка</a:t>
            </a:r>
            <a:r>
              <a:rPr lang="en-GB" sz="2200" dirty="0"/>
              <a:t> </a:t>
            </a:r>
            <a:r>
              <a:rPr lang="en-GB" sz="2200" dirty="0" err="1"/>
              <a:t>могла</a:t>
            </a:r>
            <a:r>
              <a:rPr lang="en-GB" sz="2200" dirty="0"/>
              <a:t> </a:t>
            </a:r>
            <a:r>
              <a:rPr lang="en-GB" sz="2200" dirty="0" err="1"/>
              <a:t>иметь</a:t>
            </a:r>
            <a:r>
              <a:rPr lang="en-GB" sz="2200" dirty="0"/>
              <a:t> </a:t>
            </a:r>
            <a:r>
              <a:rPr lang="en-GB" sz="2200" dirty="0" err="1"/>
              <a:t>место</a:t>
            </a:r>
            <a:r>
              <a:rPr lang="en-GB" sz="2200" dirty="0"/>
              <a:t>, </a:t>
            </a:r>
            <a:r>
              <a:rPr lang="en-GB" sz="2200" dirty="0" err="1"/>
              <a:t>то</a:t>
            </a:r>
            <a:r>
              <a:rPr lang="en-GB" sz="2200" dirty="0"/>
              <a:t> </a:t>
            </a:r>
            <a:r>
              <a:rPr lang="en-GB" sz="2200" dirty="0" err="1"/>
              <a:t>будет</a:t>
            </a:r>
            <a:r>
              <a:rPr lang="en-GB" sz="2200" dirty="0"/>
              <a:t> </a:t>
            </a:r>
            <a:r>
              <a:rPr lang="en-GB" sz="2200" dirty="0" err="1"/>
              <a:t>слушание</a:t>
            </a:r>
            <a:r>
              <a:rPr lang="en-GB" sz="2200" dirty="0"/>
              <a:t>, </a:t>
            </a:r>
            <a:r>
              <a:rPr lang="en-GB" sz="2200" dirty="0" err="1"/>
              <a:t>на</a:t>
            </a:r>
            <a:r>
              <a:rPr lang="en-GB" sz="2200" dirty="0"/>
              <a:t> </a:t>
            </a:r>
            <a:r>
              <a:rPr lang="en-GB" sz="2200" dirty="0" err="1"/>
              <a:t>котором</a:t>
            </a:r>
            <a:r>
              <a:rPr lang="en-GB" sz="2200" dirty="0"/>
              <a:t> </a:t>
            </a:r>
            <a:r>
              <a:rPr lang="en-GB" sz="2200" dirty="0" err="1"/>
              <a:t>это</a:t>
            </a:r>
            <a:r>
              <a:rPr lang="en-GB" sz="2200" dirty="0"/>
              <a:t> </a:t>
            </a:r>
            <a:r>
              <a:rPr lang="en-GB" sz="2200" dirty="0" err="1"/>
              <a:t>определится</a:t>
            </a:r>
            <a:r>
              <a:rPr lang="en-GB" sz="2200" dirty="0"/>
              <a:t>. </a:t>
            </a:r>
            <a:r>
              <a:rPr lang="en-GB" sz="2200" dirty="0" err="1"/>
              <a:t>На</a:t>
            </a:r>
            <a:r>
              <a:rPr lang="en-GB" sz="2200" dirty="0"/>
              <a:t> </a:t>
            </a:r>
            <a:r>
              <a:rPr lang="en-GB" sz="2200" dirty="0" err="1"/>
              <a:t>этом</a:t>
            </a:r>
            <a:r>
              <a:rPr lang="en-GB" sz="2200" dirty="0"/>
              <a:t> </a:t>
            </a:r>
            <a:r>
              <a:rPr lang="en-GB" sz="2200" dirty="0" err="1"/>
              <a:t>слушании</a:t>
            </a:r>
            <a:r>
              <a:rPr lang="en-GB" sz="2200" dirty="0"/>
              <a:t> </a:t>
            </a:r>
            <a:r>
              <a:rPr lang="en-GB" sz="2200" dirty="0" err="1"/>
              <a:t>обе</a:t>
            </a:r>
            <a:r>
              <a:rPr lang="en-GB" sz="2200" dirty="0"/>
              <a:t> </a:t>
            </a:r>
            <a:r>
              <a:rPr lang="en-GB" sz="2200" dirty="0" err="1"/>
              <a:t>стороны</a:t>
            </a:r>
            <a:r>
              <a:rPr lang="en-GB" sz="2200" dirty="0"/>
              <a:t> </a:t>
            </a:r>
            <a:r>
              <a:rPr lang="en-GB" sz="2200" dirty="0" err="1"/>
              <a:t>делают</a:t>
            </a:r>
            <a:r>
              <a:rPr lang="en-GB" sz="2200" dirty="0"/>
              <a:t> </a:t>
            </a:r>
            <a:r>
              <a:rPr lang="en-GB" sz="2200" dirty="0" err="1"/>
              <a:t>устные</a:t>
            </a:r>
            <a:r>
              <a:rPr lang="en-GB" sz="2200" dirty="0"/>
              <a:t> </a:t>
            </a:r>
            <a:r>
              <a:rPr lang="en-GB" sz="2200" dirty="0" err="1"/>
              <a:t>заявления</a:t>
            </a:r>
            <a:r>
              <a:rPr lang="en-GB" sz="2200" dirty="0"/>
              <a:t>. </a:t>
            </a:r>
            <a:endParaRPr lang="ru-RU" dirty="0"/>
          </a:p>
          <a:p>
            <a:pPr indent="0" algn="just">
              <a:buNone/>
            </a:pP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endParaRPr lang="en-US" dirty="0"/>
          </a:p>
          <a:p>
            <a:pPr indent="0" algn="just">
              <a:buNone/>
            </a:pPr>
            <a:r>
              <a:rPr lang="en-GB" sz="2200" dirty="0" err="1"/>
              <a:t>Если</a:t>
            </a:r>
            <a:r>
              <a:rPr lang="en-GB" sz="2200" dirty="0"/>
              <a:t> </a:t>
            </a:r>
            <a:r>
              <a:rPr lang="en-GB" sz="2200" dirty="0" err="1"/>
              <a:t>правовая</a:t>
            </a:r>
            <a:r>
              <a:rPr lang="en-GB" sz="2200" dirty="0"/>
              <a:t> </a:t>
            </a:r>
            <a:r>
              <a:rPr lang="en-GB" sz="2200" dirty="0" err="1"/>
              <a:t>ошибка</a:t>
            </a:r>
            <a:r>
              <a:rPr lang="en-GB" sz="2200" dirty="0"/>
              <a:t> </a:t>
            </a:r>
            <a:r>
              <a:rPr lang="en-GB" sz="2200" dirty="0" err="1"/>
              <a:t>установлена</a:t>
            </a:r>
            <a:r>
              <a:rPr lang="en-GB" sz="2200" dirty="0"/>
              <a:t>, </a:t>
            </a:r>
            <a:r>
              <a:rPr lang="en-GB" sz="2200" dirty="0" err="1"/>
              <a:t>то</a:t>
            </a:r>
            <a:r>
              <a:rPr lang="en-GB" sz="2200" dirty="0"/>
              <a:t> </a:t>
            </a:r>
            <a:r>
              <a:rPr lang="en-GB" sz="2200" dirty="0" err="1"/>
              <a:t>решение</a:t>
            </a:r>
            <a:r>
              <a:rPr lang="en-GB" sz="2200" dirty="0"/>
              <a:t> </a:t>
            </a:r>
            <a:r>
              <a:rPr lang="en-GB" sz="2200" dirty="0" err="1"/>
              <a:t>первого</a:t>
            </a:r>
            <a:r>
              <a:rPr lang="en-GB" sz="2200" dirty="0"/>
              <a:t> </a:t>
            </a:r>
            <a:r>
              <a:rPr lang="en-GB" sz="2200" dirty="0" err="1"/>
              <a:t>Трибунала</a:t>
            </a:r>
            <a:r>
              <a:rPr lang="en-GB" sz="2200" dirty="0"/>
              <a:t> </a:t>
            </a:r>
            <a:r>
              <a:rPr lang="en-GB" sz="2200" dirty="0" err="1"/>
              <a:t>полностью</a:t>
            </a:r>
            <a:r>
              <a:rPr lang="en-GB" sz="2200" dirty="0"/>
              <a:t> </a:t>
            </a:r>
            <a:r>
              <a:rPr lang="en-GB" sz="2200" dirty="0" err="1"/>
              <a:t>или</a:t>
            </a:r>
            <a:r>
              <a:rPr lang="en-GB" sz="2200" dirty="0"/>
              <a:t> </a:t>
            </a:r>
            <a:r>
              <a:rPr lang="en-GB" sz="2200" dirty="0" err="1"/>
              <a:t>частично</a:t>
            </a:r>
            <a:r>
              <a:rPr lang="en-GB" sz="2200" dirty="0"/>
              <a:t> </a:t>
            </a:r>
            <a:r>
              <a:rPr lang="en-GB" sz="2200" dirty="0" err="1"/>
              <a:t>отменяется</a:t>
            </a:r>
            <a:r>
              <a:rPr lang="en-GB" sz="2200" dirty="0"/>
              <a:t>. </a:t>
            </a:r>
            <a:r>
              <a:rPr lang="en-GB" sz="2200" dirty="0" err="1"/>
              <a:t>Затем</a:t>
            </a:r>
            <a:r>
              <a:rPr lang="en-GB" sz="2200" dirty="0"/>
              <a:t> </a:t>
            </a:r>
            <a:r>
              <a:rPr lang="en-GB" sz="2200" dirty="0" err="1"/>
              <a:t>дело</a:t>
            </a:r>
            <a:r>
              <a:rPr lang="en-GB" sz="2200" dirty="0"/>
              <a:t> </a:t>
            </a:r>
            <a:r>
              <a:rPr lang="en-GB" sz="2200" b="1" dirty="0" err="1"/>
              <a:t>слушается</a:t>
            </a:r>
            <a:r>
              <a:rPr lang="en-GB" sz="2200" b="1" dirty="0"/>
              <a:t> </a:t>
            </a:r>
            <a:r>
              <a:rPr lang="en-GB" sz="2200" b="1" dirty="0" err="1"/>
              <a:t>повторно</a:t>
            </a:r>
            <a:r>
              <a:rPr lang="en-GB" sz="2200" b="1" dirty="0"/>
              <a:t> </a:t>
            </a:r>
            <a:r>
              <a:rPr lang="en-GB" sz="2200" b="1" dirty="0" err="1"/>
              <a:t>трибуналом</a:t>
            </a:r>
            <a:r>
              <a:rPr lang="en-GB" sz="2200" b="1" dirty="0"/>
              <a:t> </a:t>
            </a:r>
            <a:r>
              <a:rPr lang="en-GB" sz="2200" b="1" dirty="0" err="1"/>
              <a:t>при</a:t>
            </a:r>
            <a:r>
              <a:rPr lang="en-GB" sz="2200" b="1" dirty="0"/>
              <a:t> </a:t>
            </a:r>
            <a:r>
              <a:rPr lang="en-GB" sz="2200" b="1" dirty="0" err="1"/>
              <a:t>Палате</a:t>
            </a:r>
            <a:r>
              <a:rPr lang="en-GB" sz="2200" b="1" dirty="0"/>
              <a:t> </a:t>
            </a:r>
            <a:r>
              <a:rPr lang="en-GB" sz="2200" b="1" dirty="0" err="1"/>
              <a:t>по</a:t>
            </a:r>
            <a:r>
              <a:rPr lang="en-GB" sz="2200" b="1" dirty="0"/>
              <a:t> </a:t>
            </a:r>
            <a:r>
              <a:rPr lang="en-GB" sz="2200" b="1" dirty="0" err="1"/>
              <a:t>вопросам</a:t>
            </a:r>
            <a:r>
              <a:rPr lang="en-GB" sz="2200" b="1" dirty="0"/>
              <a:t> </a:t>
            </a:r>
            <a:r>
              <a:rPr lang="en-GB" sz="2200" b="1" dirty="0" err="1"/>
              <a:t>иммиграции</a:t>
            </a:r>
            <a:r>
              <a:rPr lang="en-GB" sz="2200" b="1" dirty="0"/>
              <a:t> и </a:t>
            </a:r>
            <a:r>
              <a:rPr lang="en-GB" sz="2200" b="1" dirty="0" err="1"/>
              <a:t>убежища</a:t>
            </a:r>
            <a:r>
              <a:rPr lang="en-GB" sz="2200" b="1" dirty="0"/>
              <a:t>, </a:t>
            </a:r>
            <a:r>
              <a:rPr lang="en-GB" sz="2200" dirty="0" err="1"/>
              <a:t>либо</a:t>
            </a:r>
            <a:r>
              <a:rPr lang="en-GB" sz="2200" dirty="0"/>
              <a:t> </a:t>
            </a:r>
            <a:r>
              <a:rPr lang="en-GB" sz="2200" dirty="0" err="1"/>
              <a:t>оно</a:t>
            </a:r>
            <a:r>
              <a:rPr lang="en-GB" sz="2200" dirty="0"/>
              <a:t> </a:t>
            </a:r>
            <a:r>
              <a:rPr lang="en-GB" sz="2200" dirty="0" err="1"/>
              <a:t>может</a:t>
            </a:r>
            <a:r>
              <a:rPr lang="en-GB" sz="2200" dirty="0"/>
              <a:t> </a:t>
            </a:r>
            <a:r>
              <a:rPr lang="en-GB" sz="2200" dirty="0" err="1"/>
              <a:t>быть</a:t>
            </a:r>
            <a:r>
              <a:rPr lang="en-GB" sz="2200" dirty="0"/>
              <a:t> </a:t>
            </a:r>
            <a:r>
              <a:rPr lang="en-GB" sz="2200" dirty="0" err="1"/>
              <a:t>возвращено</a:t>
            </a:r>
            <a:r>
              <a:rPr lang="en-GB" sz="2200" dirty="0"/>
              <a:t> в </a:t>
            </a:r>
            <a:r>
              <a:rPr lang="en-GB" sz="2200" b="1" dirty="0" err="1"/>
              <a:t>Трибунал</a:t>
            </a:r>
            <a:r>
              <a:rPr lang="en-GB" sz="2200" b="1" dirty="0"/>
              <a:t> </a:t>
            </a:r>
            <a:r>
              <a:rPr lang="en-GB" sz="2200" b="1" dirty="0" err="1"/>
              <a:t>первого</a:t>
            </a:r>
            <a:r>
              <a:rPr lang="en-GB" sz="2200" b="1" dirty="0"/>
              <a:t> </a:t>
            </a:r>
            <a:r>
              <a:rPr lang="en-GB" sz="2200" b="1" dirty="0" err="1"/>
              <a:t>уровня</a:t>
            </a:r>
            <a:r>
              <a:rPr lang="en-GB" sz="2200" b="1" dirty="0"/>
              <a:t> </a:t>
            </a:r>
            <a:r>
              <a:rPr lang="en-GB" sz="2200" b="1" dirty="0" err="1"/>
              <a:t>для</a:t>
            </a:r>
            <a:r>
              <a:rPr lang="en-GB" sz="2200" b="1" dirty="0"/>
              <a:t> </a:t>
            </a:r>
            <a:r>
              <a:rPr lang="en-GB" sz="2200" b="1" dirty="0" err="1"/>
              <a:t>нового</a:t>
            </a:r>
            <a:r>
              <a:rPr lang="en-GB" sz="2200" b="1" dirty="0"/>
              <a:t> </a:t>
            </a:r>
            <a:r>
              <a:rPr lang="en-GB" sz="2200" b="1" dirty="0" err="1"/>
              <a:t>рассмотрения</a:t>
            </a:r>
            <a:r>
              <a:rPr lang="en-GB" sz="2200" b="1" dirty="0"/>
              <a:t>.</a:t>
            </a:r>
            <a:endParaRPr lang="en-GB" dirty="0"/>
          </a:p>
          <a:p>
            <a:pPr algn="just">
              <a:buNone/>
            </a:pP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endParaRPr lang="en-US" dirty="0"/>
          </a:p>
          <a:p>
            <a:pPr marL="0" indent="0" algn="just">
              <a:buNone/>
            </a:pPr>
            <a:endParaRPr lang="en-GB" sz="2200" b="1" dirty="0"/>
          </a:p>
          <a:p>
            <a:pPr marL="0" indent="0" algn="just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50449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A1A655-68AD-432F-BBCF-2E1FD38AE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233" y="691842"/>
            <a:ext cx="9591193" cy="547431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indent="0" algn="just">
              <a:buNone/>
            </a:pPr>
            <a:r>
              <a:rPr lang="en-GB" dirty="0"/>
              <a:t>В </a:t>
            </a:r>
            <a:r>
              <a:rPr lang="en-GB" dirty="0" err="1"/>
              <a:t>случае</a:t>
            </a:r>
            <a:r>
              <a:rPr lang="en-GB" dirty="0"/>
              <a:t> </a:t>
            </a:r>
            <a:r>
              <a:rPr lang="en-GB" dirty="0" err="1"/>
              <a:t>повторного</a:t>
            </a:r>
            <a:r>
              <a:rPr lang="en-GB" dirty="0"/>
              <a:t> </a:t>
            </a:r>
            <a:r>
              <a:rPr lang="en-GB" dirty="0" err="1"/>
              <a:t>рассмотрения</a:t>
            </a:r>
            <a:r>
              <a:rPr lang="en-GB" dirty="0"/>
              <a:t> </a:t>
            </a:r>
            <a:r>
              <a:rPr lang="en-GB" dirty="0" err="1"/>
              <a:t>дела</a:t>
            </a:r>
            <a:r>
              <a:rPr lang="en-GB" dirty="0"/>
              <a:t> </a:t>
            </a:r>
            <a:r>
              <a:rPr lang="en-GB" dirty="0" err="1"/>
              <a:t>Высшим</a:t>
            </a:r>
            <a:r>
              <a:rPr lang="en-GB" dirty="0"/>
              <a:t> </a:t>
            </a:r>
            <a:r>
              <a:rPr lang="en-GB" dirty="0" err="1"/>
              <a:t>трибуналом</a:t>
            </a:r>
            <a:r>
              <a:rPr lang="en-GB" dirty="0"/>
              <a:t> и </a:t>
            </a:r>
            <a:r>
              <a:rPr lang="en-GB" dirty="0" err="1"/>
              <a:t>нового</a:t>
            </a:r>
            <a:r>
              <a:rPr lang="en-GB" dirty="0"/>
              <a:t> </a:t>
            </a:r>
            <a:r>
              <a:rPr lang="en-GB" dirty="0" err="1"/>
              <a:t>отказа</a:t>
            </a:r>
            <a:r>
              <a:rPr lang="en-GB" dirty="0"/>
              <a:t> </a:t>
            </a:r>
            <a:r>
              <a:rPr lang="en-GB" dirty="0" err="1"/>
              <a:t>существует</a:t>
            </a:r>
            <a:r>
              <a:rPr lang="en-GB" dirty="0"/>
              <a:t> </a:t>
            </a:r>
            <a:r>
              <a:rPr lang="en-GB" b="1" dirty="0" err="1"/>
              <a:t>право</a:t>
            </a:r>
            <a:r>
              <a:rPr lang="en-GB" b="1" dirty="0"/>
              <a:t> </a:t>
            </a:r>
            <a:r>
              <a:rPr lang="en-GB" b="1" dirty="0" err="1"/>
              <a:t>на</a:t>
            </a:r>
            <a:r>
              <a:rPr lang="en-GB" b="1" dirty="0"/>
              <a:t> </a:t>
            </a:r>
            <a:r>
              <a:rPr lang="en-GB" b="1" dirty="0" err="1"/>
              <a:t>дальнейшее</a:t>
            </a:r>
            <a:r>
              <a:rPr lang="en-GB" b="1" dirty="0"/>
              <a:t> </a:t>
            </a:r>
            <a:r>
              <a:rPr lang="en-GB" b="1" dirty="0" err="1"/>
              <a:t>обжалование</a:t>
            </a:r>
            <a:r>
              <a:rPr lang="en-GB" b="1" dirty="0"/>
              <a:t> в </a:t>
            </a:r>
            <a:r>
              <a:rPr lang="en-GB" b="1" dirty="0" err="1"/>
              <a:t>Апелляционном</a:t>
            </a:r>
            <a:r>
              <a:rPr lang="en-GB" b="1" dirty="0"/>
              <a:t> </a:t>
            </a:r>
            <a:r>
              <a:rPr lang="en-GB" b="1" dirty="0" err="1"/>
              <a:t>суде</a:t>
            </a:r>
            <a:r>
              <a:rPr lang="en-GB" b="1" dirty="0"/>
              <a:t>, </a:t>
            </a:r>
            <a:r>
              <a:rPr lang="en-GB" dirty="0" err="1"/>
              <a:t>но</a:t>
            </a:r>
            <a:r>
              <a:rPr lang="en-GB" dirty="0"/>
              <a:t> </a:t>
            </a:r>
            <a:r>
              <a:rPr lang="en-GB" b="1" dirty="0" err="1"/>
              <a:t>пороговые</a:t>
            </a:r>
            <a:r>
              <a:rPr lang="en-GB" b="1" dirty="0"/>
              <a:t> </a:t>
            </a:r>
            <a:r>
              <a:rPr lang="en-GB" b="1" dirty="0" err="1"/>
              <a:t>требования</a:t>
            </a:r>
            <a:r>
              <a:rPr lang="en-GB" b="1" dirty="0"/>
              <a:t> </a:t>
            </a:r>
            <a:r>
              <a:rPr lang="en-GB" b="1" dirty="0" err="1"/>
              <a:t>очень</a:t>
            </a:r>
            <a:r>
              <a:rPr lang="en-GB" b="1" dirty="0"/>
              <a:t> </a:t>
            </a:r>
            <a:r>
              <a:rPr lang="en-GB" b="1" dirty="0" err="1"/>
              <a:t>высоки</a:t>
            </a:r>
            <a:r>
              <a:rPr lang="en-GB" b="1" dirty="0"/>
              <a:t>.</a:t>
            </a:r>
            <a:r>
              <a:rPr lang="en-GB" dirty="0"/>
              <a:t> </a:t>
            </a:r>
            <a:r>
              <a:rPr lang="en-GB" dirty="0" err="1"/>
              <a:t>Простого</a:t>
            </a:r>
            <a:r>
              <a:rPr lang="en-GB" dirty="0"/>
              <a:t> </a:t>
            </a:r>
            <a:r>
              <a:rPr lang="en-GB" dirty="0" err="1"/>
              <a:t>несогласия</a:t>
            </a:r>
            <a:r>
              <a:rPr lang="en-GB" dirty="0"/>
              <a:t> с </a:t>
            </a:r>
            <a:r>
              <a:rPr lang="en-GB" dirty="0" err="1"/>
              <a:t>решением</a:t>
            </a:r>
            <a:r>
              <a:rPr lang="en-GB" dirty="0"/>
              <a:t> </a:t>
            </a:r>
            <a:r>
              <a:rPr lang="en-GB" dirty="0" err="1"/>
              <a:t>совершенно</a:t>
            </a:r>
            <a:r>
              <a:rPr lang="en-GB" dirty="0"/>
              <a:t> </a:t>
            </a:r>
            <a:r>
              <a:rPr lang="en-GB" dirty="0" err="1"/>
              <a:t>точно</a:t>
            </a:r>
            <a:r>
              <a:rPr lang="en-GB" dirty="0"/>
              <a:t> </a:t>
            </a:r>
            <a:r>
              <a:rPr lang="en-GB" dirty="0" err="1"/>
              <a:t>не</a:t>
            </a:r>
            <a:r>
              <a:rPr lang="en-GB" dirty="0"/>
              <a:t> </a:t>
            </a:r>
            <a:r>
              <a:rPr lang="en-GB" dirty="0" err="1"/>
              <a:t>будет</a:t>
            </a:r>
            <a:r>
              <a:rPr lang="en-GB" dirty="0"/>
              <a:t> </a:t>
            </a:r>
            <a:r>
              <a:rPr lang="en-GB" dirty="0" err="1"/>
              <a:t>достаточно</a:t>
            </a:r>
            <a:r>
              <a:rPr lang="en-GB" dirty="0"/>
              <a:t>. </a:t>
            </a:r>
            <a:r>
              <a:rPr lang="en-GB" dirty="0" err="1"/>
              <a:t>Апелляционный</a:t>
            </a:r>
            <a:r>
              <a:rPr lang="en-GB" dirty="0"/>
              <a:t> </a:t>
            </a:r>
            <a:r>
              <a:rPr lang="en-GB" dirty="0" err="1"/>
              <a:t>суд</a:t>
            </a:r>
            <a:r>
              <a:rPr lang="en-GB" dirty="0"/>
              <a:t> </a:t>
            </a:r>
            <a:r>
              <a:rPr lang="en-GB" dirty="0" err="1"/>
              <a:t>дает</a:t>
            </a:r>
            <a:r>
              <a:rPr lang="en-GB" dirty="0"/>
              <a:t> </a:t>
            </a:r>
            <a:r>
              <a:rPr lang="en-GB" dirty="0" err="1"/>
              <a:t>разрешение</a:t>
            </a:r>
            <a:r>
              <a:rPr lang="en-GB" dirty="0"/>
              <a:t> </a:t>
            </a:r>
            <a:r>
              <a:rPr lang="en-GB" dirty="0" err="1"/>
              <a:t>на</a:t>
            </a:r>
            <a:r>
              <a:rPr lang="en-GB" dirty="0"/>
              <a:t> </a:t>
            </a:r>
            <a:r>
              <a:rPr lang="en-GB" dirty="0" err="1"/>
              <a:t>слушание</a:t>
            </a:r>
            <a:r>
              <a:rPr lang="en-GB" dirty="0"/>
              <a:t> </a:t>
            </a:r>
            <a:r>
              <a:rPr lang="en-GB" dirty="0" err="1"/>
              <a:t>дела</a:t>
            </a:r>
            <a:r>
              <a:rPr lang="en-GB" dirty="0"/>
              <a:t>, </a:t>
            </a:r>
            <a:r>
              <a:rPr lang="en-GB" dirty="0" err="1"/>
              <a:t>только</a:t>
            </a:r>
            <a:r>
              <a:rPr lang="en-GB" dirty="0"/>
              <a:t> </a:t>
            </a:r>
            <a:r>
              <a:rPr lang="en-GB" dirty="0" err="1"/>
              <a:t>если</a:t>
            </a:r>
            <a:r>
              <a:rPr lang="en-GB" dirty="0"/>
              <a:t>:</a:t>
            </a:r>
            <a:endParaRPr lang="ru-RU" dirty="0"/>
          </a:p>
          <a:p>
            <a:pPr indent="0" algn="just">
              <a:buNone/>
            </a:pP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endParaRPr lang="en-US" dirty="0"/>
          </a:p>
          <a:p>
            <a:pPr indent="0" algn="just">
              <a:buNone/>
            </a:pPr>
            <a:r>
              <a:rPr lang="en-GB" i="1" dirty="0"/>
              <a:t>(a) </a:t>
            </a:r>
            <a:r>
              <a:rPr lang="en-GB" i="1" dirty="0" err="1"/>
              <a:t>предполагаемая</a:t>
            </a:r>
            <a:r>
              <a:rPr lang="en-GB" i="1" dirty="0"/>
              <a:t> </a:t>
            </a:r>
            <a:r>
              <a:rPr lang="en-GB" i="1" dirty="0" err="1"/>
              <a:t>апелляция</a:t>
            </a:r>
            <a:r>
              <a:rPr lang="en-GB" i="1" dirty="0"/>
              <a:t> </a:t>
            </a:r>
            <a:r>
              <a:rPr lang="en-GB" b="1" i="1" dirty="0" err="1"/>
              <a:t>касается</a:t>
            </a:r>
            <a:r>
              <a:rPr lang="en-GB" b="1" i="1" dirty="0"/>
              <a:t> </a:t>
            </a:r>
            <a:r>
              <a:rPr lang="en-GB" b="1" i="1" dirty="0" err="1"/>
              <a:t>важного</a:t>
            </a:r>
            <a:r>
              <a:rPr lang="en-GB" b="1" i="1" dirty="0"/>
              <a:t> </a:t>
            </a:r>
            <a:r>
              <a:rPr lang="en-GB" b="1" i="1" dirty="0" err="1"/>
              <a:t>принципиального</a:t>
            </a:r>
            <a:r>
              <a:rPr lang="en-GB" b="1" i="1" dirty="0"/>
              <a:t> </a:t>
            </a:r>
            <a:r>
              <a:rPr lang="en-GB" b="1" i="1" dirty="0" err="1"/>
              <a:t>или</a:t>
            </a:r>
            <a:r>
              <a:rPr lang="en-GB" b="1" i="1" dirty="0"/>
              <a:t> </a:t>
            </a:r>
            <a:r>
              <a:rPr lang="en-GB" b="1" i="1" dirty="0" err="1"/>
              <a:t>практического</a:t>
            </a:r>
            <a:r>
              <a:rPr lang="en-GB" b="1" i="1" dirty="0"/>
              <a:t> </a:t>
            </a:r>
            <a:r>
              <a:rPr lang="en-GB" b="1" i="1" dirty="0" err="1"/>
              <a:t>вопроса</a:t>
            </a:r>
            <a:r>
              <a:rPr lang="en-GB" b="1" i="1" dirty="0"/>
              <a:t>; </a:t>
            </a:r>
            <a:r>
              <a:rPr lang="en-GB" b="1" i="1" dirty="0" err="1"/>
              <a:t>либо</a:t>
            </a:r>
            <a:endParaRPr lang="en-GB" dirty="0" err="1"/>
          </a:p>
          <a:p>
            <a:pPr indent="0" algn="just">
              <a:buNone/>
            </a:pPr>
            <a:r>
              <a:rPr lang="en-GB" i="1" dirty="0"/>
              <a:t>(b) </a:t>
            </a:r>
            <a:r>
              <a:rPr lang="en-GB" i="1" dirty="0" err="1"/>
              <a:t>существует</a:t>
            </a:r>
            <a:r>
              <a:rPr lang="en-GB" i="1" dirty="0"/>
              <a:t> </a:t>
            </a:r>
            <a:r>
              <a:rPr lang="en-GB" i="1" dirty="0" err="1"/>
              <a:t>иная</a:t>
            </a:r>
            <a:r>
              <a:rPr lang="en-GB" i="1" dirty="0"/>
              <a:t> </a:t>
            </a:r>
            <a:r>
              <a:rPr lang="en-GB" b="1" i="1" dirty="0" err="1"/>
              <a:t>особо</a:t>
            </a:r>
            <a:r>
              <a:rPr lang="en-GB" b="1" i="1" dirty="0"/>
              <a:t> </a:t>
            </a:r>
            <a:r>
              <a:rPr lang="en-GB" b="1" i="1" dirty="0" err="1"/>
              <a:t>веская</a:t>
            </a:r>
            <a:r>
              <a:rPr lang="en-GB" b="1" i="1" dirty="0"/>
              <a:t> </a:t>
            </a:r>
            <a:r>
              <a:rPr lang="en-GB" b="1" i="1" dirty="0" err="1"/>
              <a:t>причина</a:t>
            </a:r>
            <a:r>
              <a:rPr lang="en-GB" i="1" dirty="0"/>
              <a:t> </a:t>
            </a:r>
            <a:r>
              <a:rPr lang="en-GB" i="1" dirty="0" err="1"/>
              <a:t>для</a:t>
            </a:r>
            <a:r>
              <a:rPr lang="en-GB" i="1" dirty="0"/>
              <a:t> </a:t>
            </a:r>
            <a:r>
              <a:rPr lang="en-GB" i="1" dirty="0" err="1"/>
              <a:t>того</a:t>
            </a:r>
            <a:r>
              <a:rPr lang="en-GB" i="1" dirty="0"/>
              <a:t>, </a:t>
            </a:r>
            <a:r>
              <a:rPr lang="en-GB" i="1" dirty="0" err="1"/>
              <a:t>чтобы</a:t>
            </a:r>
            <a:r>
              <a:rPr lang="en-GB" i="1" dirty="0"/>
              <a:t> </a:t>
            </a:r>
            <a:r>
              <a:rPr lang="en-GB" i="1" dirty="0" err="1"/>
              <a:t>апелляция</a:t>
            </a:r>
            <a:r>
              <a:rPr lang="en-GB" i="1" dirty="0"/>
              <a:t> </a:t>
            </a:r>
            <a:r>
              <a:rPr lang="en-GB" i="1" dirty="0" err="1"/>
              <a:t>была</a:t>
            </a:r>
            <a:r>
              <a:rPr lang="en-GB" i="1" dirty="0"/>
              <a:t> </a:t>
            </a:r>
            <a:r>
              <a:rPr lang="en-GB" i="1" dirty="0" err="1"/>
              <a:t>рассмотрена</a:t>
            </a:r>
            <a:r>
              <a:rPr lang="en-GB" i="1" dirty="0"/>
              <a:t>[</a:t>
            </a:r>
            <a:r>
              <a:rPr lang="en-GB" i="1" dirty="0" err="1"/>
              <a:t>Апелляционным</a:t>
            </a:r>
            <a:r>
              <a:rPr lang="en-GB" i="1" dirty="0"/>
              <a:t> </a:t>
            </a:r>
            <a:r>
              <a:rPr lang="en-GB" i="1" dirty="0" err="1"/>
              <a:t>судом</a:t>
            </a:r>
            <a:r>
              <a:rPr lang="en-GB" i="1" dirty="0"/>
              <a:t>].</a:t>
            </a:r>
            <a:endParaRPr lang="en-GB" dirty="0"/>
          </a:p>
          <a:p>
            <a:pPr indent="0" algn="just">
              <a:buNone/>
            </a:pP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endParaRPr lang="en-US" dirty="0"/>
          </a:p>
          <a:p>
            <a:pPr indent="0" algn="just">
              <a:buNone/>
            </a:pPr>
            <a:r>
              <a:rPr lang="en-GB" dirty="0" err="1"/>
              <a:t>После</a:t>
            </a:r>
            <a:r>
              <a:rPr lang="en-GB" dirty="0"/>
              <a:t> </a:t>
            </a:r>
            <a:r>
              <a:rPr lang="en-GB" dirty="0" err="1"/>
              <a:t>Апелляционного</a:t>
            </a:r>
            <a:r>
              <a:rPr lang="en-GB" dirty="0"/>
              <a:t> </a:t>
            </a:r>
            <a:r>
              <a:rPr lang="en-GB" dirty="0" err="1"/>
              <a:t>суда</a:t>
            </a:r>
            <a:r>
              <a:rPr lang="en-GB" dirty="0"/>
              <a:t> </a:t>
            </a:r>
            <a:r>
              <a:rPr lang="en-GB" dirty="0" err="1"/>
              <a:t>возможно</a:t>
            </a:r>
            <a:r>
              <a:rPr lang="en-GB" dirty="0"/>
              <a:t> </a:t>
            </a:r>
            <a:r>
              <a:rPr lang="en-GB" dirty="0" err="1"/>
              <a:t>дальнейшее</a:t>
            </a:r>
            <a:r>
              <a:rPr lang="en-GB" dirty="0"/>
              <a:t> </a:t>
            </a:r>
            <a:r>
              <a:rPr lang="en-GB" dirty="0" err="1"/>
              <a:t>обжалование</a:t>
            </a:r>
            <a:r>
              <a:rPr lang="en-GB" dirty="0"/>
              <a:t> в </a:t>
            </a:r>
            <a:r>
              <a:rPr lang="en-GB" dirty="0" err="1"/>
              <a:t>Верховном</a:t>
            </a:r>
            <a:r>
              <a:rPr lang="en-GB" dirty="0"/>
              <a:t> </a:t>
            </a:r>
            <a:r>
              <a:rPr lang="en-GB" dirty="0" err="1"/>
              <a:t>суде</a:t>
            </a:r>
            <a:r>
              <a:rPr lang="en-GB" dirty="0"/>
              <a:t> </a:t>
            </a:r>
            <a:r>
              <a:rPr lang="en-GB" dirty="0" err="1"/>
              <a:t>Великобритании</a:t>
            </a:r>
            <a:r>
              <a:rPr lang="en-GB" dirty="0"/>
              <a:t>, </a:t>
            </a:r>
            <a:r>
              <a:rPr lang="en-GB" dirty="0" err="1"/>
              <a:t>но</a:t>
            </a:r>
            <a:r>
              <a:rPr lang="en-GB" dirty="0"/>
              <a:t> </a:t>
            </a:r>
            <a:r>
              <a:rPr lang="en-GB" dirty="0" err="1"/>
              <a:t>пороговые</a:t>
            </a:r>
            <a:r>
              <a:rPr lang="en-GB" dirty="0"/>
              <a:t> </a:t>
            </a:r>
            <a:r>
              <a:rPr lang="en-GB" dirty="0" err="1"/>
              <a:t>требования</a:t>
            </a:r>
            <a:r>
              <a:rPr lang="en-GB" dirty="0"/>
              <a:t> и в </a:t>
            </a:r>
            <a:r>
              <a:rPr lang="en-GB" dirty="0" err="1"/>
              <a:t>этом</a:t>
            </a:r>
            <a:r>
              <a:rPr lang="en-GB" dirty="0"/>
              <a:t> </a:t>
            </a:r>
            <a:r>
              <a:rPr lang="en-GB" dirty="0" err="1"/>
              <a:t>случае</a:t>
            </a:r>
            <a:r>
              <a:rPr lang="en-GB" dirty="0"/>
              <a:t> </a:t>
            </a:r>
            <a:r>
              <a:rPr lang="en-GB" dirty="0" err="1"/>
              <a:t>чрезвычайно</a:t>
            </a:r>
            <a:r>
              <a:rPr lang="en-GB" dirty="0"/>
              <a:t> </a:t>
            </a:r>
            <a:r>
              <a:rPr lang="en-GB" dirty="0" err="1"/>
              <a:t>высоки</a:t>
            </a:r>
            <a:r>
              <a:rPr lang="en-GB" dirty="0"/>
              <a:t>. </a:t>
            </a:r>
            <a:r>
              <a:rPr lang="en-GB" dirty="0" err="1"/>
              <a:t>После</a:t>
            </a:r>
            <a:r>
              <a:rPr lang="en-GB" dirty="0"/>
              <a:t> </a:t>
            </a:r>
            <a:r>
              <a:rPr lang="en-GB" dirty="0" err="1"/>
              <a:t>прохождения</a:t>
            </a:r>
            <a:r>
              <a:rPr lang="en-GB" dirty="0"/>
              <a:t> </a:t>
            </a:r>
            <a:r>
              <a:rPr lang="en-GB" dirty="0" err="1"/>
              <a:t>всех</a:t>
            </a:r>
            <a:r>
              <a:rPr lang="en-GB" dirty="0"/>
              <a:t> </a:t>
            </a:r>
            <a:r>
              <a:rPr lang="en-GB" dirty="0" err="1"/>
              <a:t>этапов</a:t>
            </a:r>
            <a:r>
              <a:rPr lang="en-GB" dirty="0"/>
              <a:t> </a:t>
            </a:r>
            <a:r>
              <a:rPr lang="en-GB" dirty="0" err="1"/>
              <a:t>национального</a:t>
            </a:r>
            <a:r>
              <a:rPr lang="en-GB" dirty="0"/>
              <a:t> </a:t>
            </a:r>
            <a:r>
              <a:rPr lang="en-GB" dirty="0" err="1"/>
              <a:t>правосудия</a:t>
            </a:r>
            <a:r>
              <a:rPr lang="en-GB" dirty="0"/>
              <a:t> </a:t>
            </a:r>
            <a:r>
              <a:rPr lang="en-GB" dirty="0" err="1"/>
              <a:t>возможно</a:t>
            </a:r>
            <a:r>
              <a:rPr lang="en-GB" dirty="0"/>
              <a:t> </a:t>
            </a:r>
            <a:r>
              <a:rPr lang="en-GB" dirty="0" err="1"/>
              <a:t>обращение</a:t>
            </a:r>
            <a:r>
              <a:rPr lang="en-GB" dirty="0"/>
              <a:t> в ЕСПЧ. </a:t>
            </a:r>
          </a:p>
          <a:p>
            <a:pPr algn="just">
              <a:buNone/>
            </a:pP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endParaRPr lang="en-US" dirty="0"/>
          </a:p>
          <a:p>
            <a:pPr marL="0" indent="0" algn="just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72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Когда</a:t>
            </a: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36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право</a:t>
            </a: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36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человека</a:t>
            </a: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на</a:t>
            </a: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апелляцию</a:t>
            </a: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становится</a:t>
            </a: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исчерпанным</a:t>
            </a: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?</a:t>
            </a:r>
            <a:endParaRPr lang="en-GB" sz="3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19465"/>
            <a:ext cx="9804175" cy="4195481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just">
              <a:buNone/>
            </a:pP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происходит</a:t>
            </a:r>
            <a:r>
              <a:rPr lang="en-US" dirty="0"/>
              <a:t>, </a:t>
            </a:r>
            <a:r>
              <a:rPr lang="en-US" dirty="0" err="1"/>
              <a:t>если</a:t>
            </a:r>
            <a:r>
              <a:rPr lang="en-US" dirty="0"/>
              <a:t> </a:t>
            </a:r>
            <a:r>
              <a:rPr lang="en-US" dirty="0" err="1"/>
              <a:t>просителю</a:t>
            </a:r>
            <a:r>
              <a:rPr lang="en-US" dirty="0"/>
              <a:t> </a:t>
            </a:r>
            <a:r>
              <a:rPr lang="en-US" b="1" dirty="0" err="1"/>
              <a:t>не</a:t>
            </a:r>
            <a:r>
              <a:rPr lang="en-US" b="1" dirty="0"/>
              <a:t> </a:t>
            </a:r>
            <a:r>
              <a:rPr lang="en-US" b="1" dirty="0" err="1"/>
              <a:t>предоставлено</a:t>
            </a:r>
            <a:r>
              <a:rPr lang="en-US" b="1" dirty="0"/>
              <a:t> </a:t>
            </a:r>
            <a:r>
              <a:rPr lang="en-US" b="1" dirty="0" err="1"/>
              <a:t>разрешение</a:t>
            </a:r>
            <a:r>
              <a:rPr lang="en-US" b="1" dirty="0"/>
              <a:t> </a:t>
            </a:r>
            <a:r>
              <a:rPr lang="en-US" b="1" dirty="0" err="1"/>
              <a:t>ни</a:t>
            </a:r>
            <a:r>
              <a:rPr lang="en-US" b="1" dirty="0"/>
              <a:t> в </a:t>
            </a:r>
            <a:r>
              <a:rPr lang="en-US" b="1" dirty="0" err="1"/>
              <a:t>какой</a:t>
            </a:r>
            <a:r>
              <a:rPr lang="en-US" b="1" dirty="0"/>
              <a:t> </a:t>
            </a:r>
            <a:r>
              <a:rPr lang="en-US" b="1" dirty="0" err="1"/>
              <a:t>форме</a:t>
            </a:r>
            <a:r>
              <a:rPr lang="en-US" b="1" dirty="0"/>
              <a:t> </a:t>
            </a:r>
            <a:r>
              <a:rPr lang="en-US" dirty="0"/>
              <a:t>и у </a:t>
            </a:r>
            <a:r>
              <a:rPr lang="en-US" dirty="0" err="1"/>
              <a:t>него</a:t>
            </a:r>
            <a:r>
              <a:rPr lang="en-US" dirty="0"/>
              <a:t> </a:t>
            </a:r>
            <a:r>
              <a:rPr lang="en-US" b="1" dirty="0" err="1"/>
              <a:t>нет</a:t>
            </a:r>
            <a:r>
              <a:rPr lang="en-US" b="1" dirty="0"/>
              <a:t> </a:t>
            </a:r>
            <a:r>
              <a:rPr lang="en-US" b="1" dirty="0" err="1"/>
              <a:t>нерассмотренных</a:t>
            </a:r>
            <a:r>
              <a:rPr lang="en-US" b="1" dirty="0"/>
              <a:t> </a:t>
            </a:r>
            <a:r>
              <a:rPr lang="en-US" b="1" dirty="0" err="1"/>
              <a:t>прошений</a:t>
            </a:r>
            <a:r>
              <a:rPr lang="en-US" b="1" dirty="0"/>
              <a:t> и </a:t>
            </a:r>
            <a:r>
              <a:rPr lang="en-US" b="1" dirty="0" err="1"/>
              <a:t>апелляций</a:t>
            </a:r>
            <a:r>
              <a:rPr lang="en-US" b="1" dirty="0"/>
              <a:t>,</a:t>
            </a:r>
            <a:r>
              <a:rPr lang="en-US" dirty="0"/>
              <a:t> </a:t>
            </a:r>
            <a:r>
              <a:rPr lang="en-US" dirty="0" err="1"/>
              <a:t>подлежащих</a:t>
            </a:r>
            <a:r>
              <a:rPr lang="en-US" dirty="0"/>
              <a:t> </a:t>
            </a:r>
            <a:r>
              <a:rPr lang="en-US" dirty="0" err="1"/>
              <a:t>рассмотрению</a:t>
            </a:r>
            <a:r>
              <a:rPr lang="en-US" dirty="0"/>
              <a:t> в МВД / </a:t>
            </a:r>
            <a:r>
              <a:rPr lang="en-US" dirty="0" err="1"/>
              <a:t>Трибунале</a:t>
            </a:r>
            <a:r>
              <a:rPr lang="en-US" dirty="0"/>
              <a:t>.</a:t>
            </a:r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r>
              <a:rPr lang="en-US" dirty="0"/>
              <a:t>	</a:t>
            </a:r>
            <a:r>
              <a:rPr lang="en-US" b="1" u="sng" dirty="0" err="1"/>
              <a:t>Что</a:t>
            </a:r>
            <a:r>
              <a:rPr lang="en-US" b="1" u="sng" dirty="0"/>
              <a:t> </a:t>
            </a:r>
            <a:r>
              <a:rPr lang="en-US" b="1" u="sng" dirty="0" err="1"/>
              <a:t>должен</a:t>
            </a:r>
            <a:r>
              <a:rPr lang="en-US" b="1" u="sng" dirty="0"/>
              <a:t> </a:t>
            </a:r>
            <a:r>
              <a:rPr lang="en-US" b="1" u="sng" dirty="0" err="1"/>
              <a:t>делать</a:t>
            </a:r>
            <a:r>
              <a:rPr lang="en-US" b="1" u="sng" dirty="0"/>
              <a:t> </a:t>
            </a:r>
            <a:r>
              <a:rPr lang="en-US" b="1" u="sng" dirty="0" err="1"/>
              <a:t>этот</a:t>
            </a:r>
            <a:r>
              <a:rPr lang="en-US" b="1" u="sng" dirty="0"/>
              <a:t> </a:t>
            </a:r>
            <a:r>
              <a:rPr lang="en-US" b="1" u="sng" dirty="0" err="1"/>
              <a:t>человек</a:t>
            </a:r>
            <a:r>
              <a:rPr lang="en-US" b="1" u="sng" dirty="0"/>
              <a:t>?</a:t>
            </a:r>
          </a:p>
          <a:p>
            <a:pPr algn="just">
              <a:buNone/>
            </a:pPr>
            <a:endParaRPr lang="en-US" dirty="0"/>
          </a:p>
          <a:p>
            <a:pPr algn="just"/>
            <a:r>
              <a:rPr lang="en-US" dirty="0" err="1"/>
              <a:t>Предполагается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он</a:t>
            </a:r>
            <a:r>
              <a:rPr lang="en-US" dirty="0"/>
              <a:t> </a:t>
            </a:r>
            <a:r>
              <a:rPr lang="en-US" dirty="0" err="1"/>
              <a:t>добровольно</a:t>
            </a:r>
            <a:r>
              <a:rPr lang="en-US" dirty="0"/>
              <a:t> </a:t>
            </a:r>
            <a:r>
              <a:rPr lang="en-US" dirty="0" err="1"/>
              <a:t>вернется</a:t>
            </a:r>
            <a:r>
              <a:rPr lang="en-US" dirty="0"/>
              <a:t> в </a:t>
            </a:r>
            <a:r>
              <a:rPr lang="en-US" dirty="0" err="1"/>
              <a:t>родную</a:t>
            </a:r>
            <a:r>
              <a:rPr lang="en-US" dirty="0"/>
              <a:t> </a:t>
            </a:r>
            <a:r>
              <a:rPr lang="en-US" dirty="0" err="1"/>
              <a:t>страну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будет</a:t>
            </a:r>
            <a:r>
              <a:rPr lang="en-US" dirty="0"/>
              <a:t> </a:t>
            </a:r>
            <a:r>
              <a:rPr lang="en-US" dirty="0" err="1"/>
              <a:t>выдворен</a:t>
            </a:r>
            <a:r>
              <a:rPr lang="en-US" dirty="0"/>
              <a:t> </a:t>
            </a:r>
            <a:r>
              <a:rPr lang="en-US" dirty="0" err="1"/>
              <a:t>принудительно</a:t>
            </a:r>
            <a:r>
              <a:rPr lang="en-US" dirty="0"/>
              <a:t>, </a:t>
            </a:r>
            <a:r>
              <a:rPr lang="en-US" dirty="0" err="1"/>
              <a:t>если</a:t>
            </a:r>
            <a:r>
              <a:rPr lang="en-US" dirty="0"/>
              <a:t> </a:t>
            </a:r>
            <a:r>
              <a:rPr lang="en-US" dirty="0" err="1"/>
              <a:t>только</a:t>
            </a:r>
            <a:r>
              <a:rPr lang="en-US" dirty="0"/>
              <a:t>...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…у </a:t>
            </a:r>
            <a:r>
              <a:rPr lang="en-US" dirty="0" err="1"/>
              <a:t>него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окажется</a:t>
            </a:r>
            <a:r>
              <a:rPr lang="en-US" dirty="0"/>
              <a:t> </a:t>
            </a:r>
            <a:r>
              <a:rPr lang="en-US" b="1" dirty="0" err="1"/>
              <a:t>новых</a:t>
            </a:r>
            <a:r>
              <a:rPr lang="en-US" b="1" dirty="0"/>
              <a:t> </a:t>
            </a:r>
            <a:r>
              <a:rPr lang="en-US" b="1" dirty="0" err="1"/>
              <a:t>доказательств</a:t>
            </a:r>
            <a:r>
              <a:rPr lang="en-US" b="1" dirty="0"/>
              <a:t>,</a:t>
            </a:r>
            <a:r>
              <a:rPr lang="en-US" dirty="0"/>
              <a:t> </a:t>
            </a:r>
            <a:r>
              <a:rPr lang="en-US" dirty="0" err="1"/>
              <a:t>подтверждающих</a:t>
            </a:r>
            <a:r>
              <a:rPr lang="en-US" dirty="0"/>
              <a:t> </a:t>
            </a:r>
            <a:r>
              <a:rPr lang="en-US" dirty="0" err="1"/>
              <a:t>справедливость</a:t>
            </a:r>
            <a:r>
              <a:rPr lang="en-US" dirty="0"/>
              <a:t> </a:t>
            </a:r>
            <a:r>
              <a:rPr lang="en-US" dirty="0" err="1"/>
              <a:t>его</a:t>
            </a:r>
            <a:r>
              <a:rPr lang="en-US" dirty="0"/>
              <a:t> </a:t>
            </a:r>
            <a:r>
              <a:rPr lang="en-US" dirty="0" err="1"/>
              <a:t>утверждений</a:t>
            </a:r>
            <a:r>
              <a:rPr lang="en-US" dirty="0"/>
              <a:t> и/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риск</a:t>
            </a:r>
            <a:r>
              <a:rPr lang="en-US" dirty="0"/>
              <a:t>, </a:t>
            </a:r>
            <a:r>
              <a:rPr lang="en-US" dirty="0" err="1"/>
              <a:t>связанный</a:t>
            </a:r>
            <a:r>
              <a:rPr lang="en-US" dirty="0"/>
              <a:t> с </a:t>
            </a:r>
            <a:r>
              <a:rPr lang="en-US" dirty="0" err="1"/>
              <a:t>его</a:t>
            </a:r>
            <a:r>
              <a:rPr lang="en-US" dirty="0"/>
              <a:t> </a:t>
            </a:r>
            <a:r>
              <a:rPr lang="en-US" dirty="0" err="1"/>
              <a:t>возвращением</a:t>
            </a:r>
            <a:r>
              <a:rPr lang="en-US" dirty="0"/>
              <a:t> в </a:t>
            </a:r>
            <a:r>
              <a:rPr lang="en-US" dirty="0" err="1"/>
              <a:t>родную</a:t>
            </a:r>
            <a:r>
              <a:rPr lang="en-US" dirty="0"/>
              <a:t> </a:t>
            </a:r>
            <a:r>
              <a:rPr lang="en-US" dirty="0" err="1"/>
              <a:t>страну</a:t>
            </a:r>
            <a:r>
              <a:rPr lang="en-US" dirty="0"/>
              <a:t>, </a:t>
            </a:r>
            <a:r>
              <a:rPr lang="en-US" dirty="0" err="1"/>
              <a:t>либо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возникнут</a:t>
            </a:r>
            <a:r>
              <a:rPr lang="en-US" dirty="0"/>
              <a:t> </a:t>
            </a:r>
            <a:r>
              <a:rPr lang="en-US" b="1" dirty="0" err="1"/>
              <a:t>новые</a:t>
            </a:r>
            <a:r>
              <a:rPr lang="en-US" b="1" dirty="0"/>
              <a:t> </a:t>
            </a:r>
            <a:r>
              <a:rPr lang="en-US" b="1" dirty="0" err="1"/>
              <a:t>причины</a:t>
            </a:r>
            <a:r>
              <a:rPr lang="en-US" b="1" dirty="0"/>
              <a:t>,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которым</a:t>
            </a:r>
            <a:r>
              <a:rPr lang="en-US" dirty="0"/>
              <a:t> </a:t>
            </a:r>
            <a:r>
              <a:rPr lang="en-US" dirty="0" err="1"/>
              <a:t>ему</a:t>
            </a:r>
            <a:r>
              <a:rPr lang="en-US" dirty="0"/>
              <a:t> </a:t>
            </a:r>
            <a:r>
              <a:rPr lang="en-US" dirty="0" err="1"/>
              <a:t>должно</a:t>
            </a:r>
            <a:r>
              <a:rPr lang="en-US" dirty="0"/>
              <a:t> </a:t>
            </a:r>
            <a:r>
              <a:rPr lang="en-US" dirty="0" err="1"/>
              <a:t>быть</a:t>
            </a:r>
            <a:r>
              <a:rPr lang="en-US" dirty="0"/>
              <a:t> </a:t>
            </a:r>
            <a:r>
              <a:rPr lang="en-US" dirty="0" err="1"/>
              <a:t>разрешено</a:t>
            </a:r>
            <a:r>
              <a:rPr lang="en-US" dirty="0"/>
              <a:t> </a:t>
            </a:r>
            <a:r>
              <a:rPr lang="en-US" dirty="0" err="1"/>
              <a:t>остаться</a:t>
            </a:r>
            <a:r>
              <a:rPr lang="en-US" dirty="0"/>
              <a:t> в </a:t>
            </a:r>
            <a:r>
              <a:rPr lang="en-US" dirty="0" err="1"/>
              <a:t>Великобритании</a:t>
            </a:r>
            <a:r>
              <a:rPr lang="en-US" dirty="0"/>
              <a:t> (</a:t>
            </a:r>
            <a:r>
              <a:rPr lang="en-US" dirty="0" err="1"/>
              <a:t>например</a:t>
            </a:r>
            <a:r>
              <a:rPr lang="en-US" dirty="0"/>
              <a:t>, </a:t>
            </a:r>
            <a:r>
              <a:rPr lang="en-US" dirty="0" err="1"/>
              <a:t>изменение</a:t>
            </a:r>
            <a:r>
              <a:rPr lang="en-US" dirty="0"/>
              <a:t> </a:t>
            </a:r>
            <a:r>
              <a:rPr lang="en-US" dirty="0" err="1"/>
              <a:t>вероисповедания</a:t>
            </a:r>
            <a:r>
              <a:rPr lang="en-US" dirty="0"/>
              <a:t>, </a:t>
            </a:r>
            <a:r>
              <a:rPr lang="en-US" dirty="0" err="1"/>
              <a:t>всплеск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рост</a:t>
            </a:r>
            <a:r>
              <a:rPr lang="en-US" dirty="0"/>
              <a:t> </a:t>
            </a:r>
            <a:r>
              <a:rPr lang="en-US" dirty="0" err="1"/>
              <a:t>насилия</a:t>
            </a:r>
            <a:r>
              <a:rPr lang="en-US" dirty="0"/>
              <a:t> в </a:t>
            </a:r>
            <a:r>
              <a:rPr lang="en-US" dirty="0" err="1"/>
              <a:t>родной</a:t>
            </a:r>
            <a:r>
              <a:rPr lang="en-US" dirty="0"/>
              <a:t> </a:t>
            </a:r>
            <a:r>
              <a:rPr lang="en-US" dirty="0" err="1"/>
              <a:t>стране</a:t>
            </a:r>
            <a:r>
              <a:rPr lang="en-US" dirty="0"/>
              <a:t>, </a:t>
            </a:r>
            <a:r>
              <a:rPr lang="en-US" dirty="0" err="1"/>
              <a:t>развитие</a:t>
            </a:r>
            <a:r>
              <a:rPr lang="en-US" dirty="0"/>
              <a:t> </a:t>
            </a:r>
            <a:r>
              <a:rPr lang="en-US" dirty="0" err="1"/>
              <a:t>семейных</a:t>
            </a:r>
            <a:r>
              <a:rPr lang="en-US" dirty="0"/>
              <a:t> </a:t>
            </a:r>
            <a:r>
              <a:rPr lang="en-US" dirty="0" err="1"/>
              <a:t>связей</a:t>
            </a:r>
            <a:r>
              <a:rPr lang="en-US" dirty="0"/>
              <a:t> в </a:t>
            </a:r>
            <a:r>
              <a:rPr lang="en-US" dirty="0" err="1"/>
              <a:t>Великобритании</a:t>
            </a:r>
            <a:r>
              <a:rPr lang="en-US" dirty="0"/>
              <a:t>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298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 dirty="0" err="1"/>
              <a:t>Если</a:t>
            </a:r>
            <a:r>
              <a:rPr lang="en-US" sz="2800" dirty="0"/>
              <a:t> </a:t>
            </a:r>
            <a:r>
              <a:rPr lang="en-US" sz="2800" dirty="0" err="1"/>
              <a:t>такие</a:t>
            </a:r>
            <a:r>
              <a:rPr lang="en-US" sz="2800" dirty="0"/>
              <a:t> </a:t>
            </a:r>
            <a:r>
              <a:rPr lang="en-US" sz="2800" dirty="0" err="1"/>
              <a:t>новые</a:t>
            </a:r>
            <a:r>
              <a:rPr lang="en-US" sz="2800" dirty="0"/>
              <a:t> </a:t>
            </a:r>
            <a:r>
              <a:rPr lang="en-US" sz="2800" dirty="0" err="1"/>
              <a:t>доказательства</a:t>
            </a:r>
            <a:r>
              <a:rPr lang="en-US" sz="2800" dirty="0"/>
              <a:t> </a:t>
            </a:r>
            <a:r>
              <a:rPr lang="en-US" sz="2800" dirty="0" err="1"/>
              <a:t>или</a:t>
            </a:r>
            <a:r>
              <a:rPr lang="en-US" sz="2800" dirty="0"/>
              <a:t> новые причины имеются, </a:t>
            </a:r>
            <a:r>
              <a:rPr lang="en-US" sz="2800" dirty="0" err="1"/>
              <a:t>то</a:t>
            </a:r>
            <a:r>
              <a:rPr lang="en-US" sz="2800" dirty="0"/>
              <a:t> </a:t>
            </a:r>
            <a:r>
              <a:rPr lang="en-US" sz="2800" dirty="0" err="1"/>
              <a:t>человек</a:t>
            </a:r>
            <a:r>
              <a:rPr lang="en-US" sz="2800" dirty="0"/>
              <a:t> </a:t>
            </a:r>
            <a:r>
              <a:rPr lang="en-US" sz="2800" dirty="0" err="1"/>
              <a:t>может</a:t>
            </a:r>
            <a:r>
              <a:rPr lang="en-US" sz="2800" dirty="0"/>
              <a:t> </a:t>
            </a:r>
            <a:r>
              <a:rPr lang="en-US" sz="2800" dirty="0" err="1"/>
              <a:t>подать</a:t>
            </a:r>
            <a:r>
              <a:rPr lang="en-US" sz="2800" dirty="0"/>
              <a:t> </a:t>
            </a:r>
            <a:r>
              <a:rPr lang="en-US" sz="2800" b="1" dirty="0"/>
              <a:t>«</a:t>
            </a:r>
            <a:r>
              <a:rPr lang="en-US" sz="2800" b="1" dirty="0" err="1"/>
              <a:t>дополнительное</a:t>
            </a:r>
            <a:r>
              <a:rPr lang="en-US" sz="2800" b="1" dirty="0"/>
              <a:t> </a:t>
            </a:r>
            <a:r>
              <a:rPr lang="en-US" sz="2800" b="1" dirty="0" err="1"/>
              <a:t>обращение</a:t>
            </a:r>
            <a:r>
              <a:rPr lang="en-US" sz="2800" b="1" dirty="0"/>
              <a:t>» (</a:t>
            </a:r>
            <a:r>
              <a:rPr lang="en-US" sz="2800" b="1" dirty="0" err="1"/>
              <a:t>также</a:t>
            </a:r>
            <a:r>
              <a:rPr lang="en-US" sz="2800" b="1" dirty="0"/>
              <a:t> </a:t>
            </a:r>
            <a:r>
              <a:rPr lang="en-US" sz="2800" b="1" dirty="0" err="1"/>
              <a:t>именуемое</a:t>
            </a:r>
            <a:r>
              <a:rPr lang="en-US" sz="2800" b="1" dirty="0"/>
              <a:t> «</a:t>
            </a:r>
            <a:r>
              <a:rPr lang="en-US" sz="2800" b="1" dirty="0" err="1"/>
              <a:t>новая</a:t>
            </a:r>
            <a:r>
              <a:rPr lang="en-US" sz="2800" b="1" dirty="0"/>
              <a:t> </a:t>
            </a:r>
            <a:r>
              <a:rPr lang="en-US" sz="2800" b="1" dirty="0" err="1"/>
              <a:t>заявка</a:t>
            </a:r>
            <a:r>
              <a:rPr lang="en-US" sz="2800" b="1" dirty="0"/>
              <a:t>») </a:t>
            </a:r>
            <a:r>
              <a:rPr lang="en-US" sz="2800" dirty="0"/>
              <a:t>в МВД. </a:t>
            </a:r>
            <a:r>
              <a:rPr lang="en-US" sz="2800" b="1" dirty="0" err="1"/>
              <a:t>При</a:t>
            </a:r>
            <a:r>
              <a:rPr lang="en-US" sz="2800" b="1" dirty="0"/>
              <a:t> </a:t>
            </a:r>
            <a:r>
              <a:rPr lang="en-US" sz="2800" b="1" dirty="0" err="1"/>
              <a:t>таких</a:t>
            </a:r>
            <a:r>
              <a:rPr lang="en-US" sz="2800" b="1" dirty="0"/>
              <a:t> </a:t>
            </a:r>
            <a:r>
              <a:rPr lang="en-US" sz="2800" b="1" dirty="0" err="1"/>
              <a:t>заявках</a:t>
            </a:r>
            <a:r>
              <a:rPr lang="en-US" sz="2800" b="1" dirty="0"/>
              <a:t> </a:t>
            </a:r>
            <a:r>
              <a:rPr lang="en-US" sz="2800" b="1" dirty="0" err="1"/>
              <a:t>рекомендуется</a:t>
            </a:r>
            <a:r>
              <a:rPr lang="en-US" sz="2800" b="1" dirty="0"/>
              <a:t> </a:t>
            </a:r>
            <a:r>
              <a:rPr lang="en-US" sz="2800" b="1" dirty="0" err="1"/>
              <a:t>воспользоваться</a:t>
            </a:r>
            <a:r>
              <a:rPr lang="en-US" sz="2800" b="1" dirty="0"/>
              <a:t> </a:t>
            </a:r>
            <a:r>
              <a:rPr lang="en-US" sz="2800" b="1" dirty="0" err="1"/>
              <a:t>помощью</a:t>
            </a:r>
            <a:r>
              <a:rPr lang="en-US" sz="2800" b="1" dirty="0"/>
              <a:t> </a:t>
            </a:r>
            <a:r>
              <a:rPr lang="en-US" sz="2800" b="1" dirty="0" err="1"/>
              <a:t>адвоката</a:t>
            </a:r>
            <a:r>
              <a:rPr lang="en-US" sz="2800" b="1" dirty="0"/>
              <a:t>. </a:t>
            </a:r>
            <a:r>
              <a:rPr lang="en-US" sz="2800" dirty="0"/>
              <a:t>В </a:t>
            </a:r>
            <a:r>
              <a:rPr lang="en-US" sz="2800" dirty="0" err="1"/>
              <a:t>отношении</a:t>
            </a:r>
            <a:r>
              <a:rPr lang="en-US" sz="2800" dirty="0"/>
              <a:t> </a:t>
            </a:r>
            <a:r>
              <a:rPr lang="en-US" sz="2800" dirty="0" err="1"/>
              <a:t>решений</a:t>
            </a:r>
            <a:r>
              <a:rPr lang="en-US" sz="2800" dirty="0"/>
              <a:t> </a:t>
            </a:r>
            <a:r>
              <a:rPr lang="en-US" sz="2800" dirty="0" err="1"/>
              <a:t>по</a:t>
            </a:r>
            <a:r>
              <a:rPr lang="en-US" sz="2800" dirty="0"/>
              <a:t> </a:t>
            </a:r>
            <a:r>
              <a:rPr lang="en-US" sz="2800" dirty="0" err="1"/>
              <a:t>такими</a:t>
            </a:r>
            <a:r>
              <a:rPr lang="en-US" sz="2800" dirty="0"/>
              <a:t> </a:t>
            </a:r>
            <a:r>
              <a:rPr lang="en-US" sz="2800" dirty="0" err="1"/>
              <a:t>заявкам</a:t>
            </a:r>
            <a:r>
              <a:rPr lang="en-US" sz="2800" dirty="0"/>
              <a:t> </a:t>
            </a:r>
            <a:r>
              <a:rPr lang="en-US" sz="2800" dirty="0" err="1"/>
              <a:t>права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апелляцию</a:t>
            </a:r>
            <a:r>
              <a:rPr lang="en-US" sz="2800" dirty="0"/>
              <a:t> </a:t>
            </a:r>
            <a:r>
              <a:rPr lang="en-US" sz="2800" dirty="0" err="1"/>
              <a:t>может</a:t>
            </a:r>
            <a:r>
              <a:rPr lang="en-US" sz="2800" dirty="0"/>
              <a:t> </a:t>
            </a:r>
            <a:r>
              <a:rPr lang="en-US" sz="2800" dirty="0" err="1"/>
              <a:t>быть</a:t>
            </a:r>
            <a:r>
              <a:rPr lang="en-US" sz="2800" dirty="0"/>
              <a:t> </a:t>
            </a:r>
            <a:r>
              <a:rPr lang="en-US" sz="2800" dirty="0" err="1"/>
              <a:t>или</a:t>
            </a:r>
            <a:r>
              <a:rPr lang="en-US" sz="2800" dirty="0"/>
              <a:t> </a:t>
            </a:r>
            <a:r>
              <a:rPr lang="en-US" sz="2800" dirty="0" err="1"/>
              <a:t>не</a:t>
            </a:r>
            <a:r>
              <a:rPr lang="en-US" sz="2800" dirty="0"/>
              <a:t> </a:t>
            </a:r>
            <a:r>
              <a:rPr lang="en-US" sz="2800" dirty="0" err="1"/>
              <a:t>быть</a:t>
            </a:r>
            <a:r>
              <a:rPr lang="en-US" sz="2800" dirty="0"/>
              <a:t> - в </a:t>
            </a:r>
            <a:r>
              <a:rPr lang="en-US" sz="2800" dirty="0" err="1"/>
              <a:t>зависимости</a:t>
            </a:r>
            <a:r>
              <a:rPr lang="en-US" sz="2800" dirty="0"/>
              <a:t> </a:t>
            </a:r>
            <a:r>
              <a:rPr lang="en-US" sz="2800" dirty="0" err="1"/>
              <a:t>от</a:t>
            </a:r>
            <a:r>
              <a:rPr lang="en-US" sz="2800" dirty="0"/>
              <a:t> </a:t>
            </a:r>
            <a:r>
              <a:rPr lang="en-US" sz="2800" dirty="0" err="1"/>
              <a:t>убедительности</a:t>
            </a:r>
            <a:r>
              <a:rPr lang="en-US" sz="2800" dirty="0"/>
              <a:t> </a:t>
            </a:r>
            <a:r>
              <a:rPr lang="en-US" sz="2800" dirty="0" err="1"/>
              <a:t>заявки</a:t>
            </a:r>
            <a:r>
              <a:rPr lang="en-US" sz="2800" dirty="0"/>
              <a:t>. </a:t>
            </a:r>
            <a:r>
              <a:rPr lang="en-US" dirty="0"/>
              <a:t/>
            </a:r>
            <a:br>
              <a:rPr lang="en-US" dirty="0"/>
            </a:br>
            <a:endParaRPr lang="en-US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23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702" y="439396"/>
            <a:ext cx="8229600" cy="1132216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Прошение</a:t>
            </a: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о </a:t>
            </a:r>
            <a:r>
              <a:rPr lang="en-US" sz="36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дальнейшем</a:t>
            </a: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разрешении</a:t>
            </a: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оставаться</a:t>
            </a: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в </a:t>
            </a:r>
            <a:r>
              <a:rPr lang="en-US" sz="36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стране</a:t>
            </a:r>
            <a:endParaRPr lang="ru-RU" dirty="0" err="1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09703"/>
              </p:ext>
            </p:extLst>
          </p:nvPr>
        </p:nvGraphicFramePr>
        <p:xfrm>
          <a:off x="819702" y="2627167"/>
          <a:ext cx="9695898" cy="4303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1868557"/>
            <a:ext cx="742121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400" b="1" dirty="0" err="1"/>
              <a:t>Когда</a:t>
            </a:r>
            <a:r>
              <a:rPr lang="en-GB" sz="2400" b="1" dirty="0"/>
              <a:t> </a:t>
            </a:r>
            <a:r>
              <a:rPr lang="en-GB" sz="2400" b="1" dirty="0" err="1"/>
              <a:t>оно</a:t>
            </a:r>
            <a:r>
              <a:rPr lang="en-GB" sz="2400" b="1" dirty="0"/>
              <a:t> </a:t>
            </a:r>
            <a:r>
              <a:rPr lang="en-GB" sz="2400" b="1" dirty="0" err="1"/>
              <a:t>подается</a:t>
            </a:r>
            <a:r>
              <a:rPr lang="en-GB" sz="2400" b="1" dirty="0"/>
              <a:t>?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96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654FA7-7FB8-46CD-8C5C-319BD0767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874642"/>
            <a:ext cx="9838703" cy="55129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Clr>
                <a:srgbClr val="8AD0D6"/>
              </a:buClr>
              <a:buNone/>
            </a:pPr>
            <a:r>
              <a:rPr lang="en-GB" sz="2200" b="1" dirty="0" err="1"/>
              <a:t>Факторы</a:t>
            </a:r>
            <a:r>
              <a:rPr lang="en-GB" sz="2200" b="1" dirty="0"/>
              <a:t>, </a:t>
            </a:r>
            <a:r>
              <a:rPr lang="en-GB" sz="2200" b="1" dirty="0" err="1"/>
              <a:t>которые</a:t>
            </a:r>
            <a:r>
              <a:rPr lang="en-GB" sz="2200" b="1" dirty="0"/>
              <a:t> </a:t>
            </a:r>
            <a:r>
              <a:rPr lang="en-GB" sz="2200" b="1" i="1" dirty="0" err="1" smtClean="0"/>
              <a:t>должн</a:t>
            </a:r>
            <a:r>
              <a:rPr lang="ru-RU" sz="2200" b="1" i="1" dirty="0" smtClean="0"/>
              <a:t>о</a:t>
            </a:r>
            <a:r>
              <a:rPr lang="en-GB" sz="2200" b="1" i="1" dirty="0" smtClean="0"/>
              <a:t> </a:t>
            </a:r>
            <a:r>
              <a:rPr lang="en-GB" sz="2200" b="1" dirty="0" err="1"/>
              <a:t>учесть</a:t>
            </a:r>
            <a:r>
              <a:rPr lang="en-GB" sz="2200" b="1" dirty="0"/>
              <a:t> </a:t>
            </a:r>
            <a:r>
              <a:rPr lang="en-GB" sz="2200" b="1" dirty="0" err="1" smtClean="0"/>
              <a:t>Минист</a:t>
            </a:r>
            <a:r>
              <a:rPr lang="ru-RU" sz="2200" b="1" dirty="0" smtClean="0"/>
              <a:t>е</a:t>
            </a:r>
            <a:r>
              <a:rPr lang="en-GB" sz="2200" b="1" dirty="0" smtClean="0"/>
              <a:t>р</a:t>
            </a:r>
            <a:r>
              <a:rPr lang="ru-RU" sz="2200" b="1" dirty="0" err="1" smtClean="0"/>
              <a:t>ство</a:t>
            </a:r>
            <a:r>
              <a:rPr lang="en-GB" sz="2200" b="1" dirty="0" smtClean="0"/>
              <a:t> </a:t>
            </a:r>
            <a:r>
              <a:rPr lang="ru-RU" sz="2200" b="1" dirty="0" smtClean="0"/>
              <a:t>внутренних </a:t>
            </a:r>
            <a:r>
              <a:rPr lang="en-GB" sz="2200" b="1" dirty="0" err="1" smtClean="0"/>
              <a:t>дел</a:t>
            </a:r>
            <a:r>
              <a:rPr lang="en-GB" sz="2200" b="1" dirty="0" smtClean="0"/>
              <a:t> </a:t>
            </a:r>
            <a:r>
              <a:rPr lang="en-GB" sz="2200" b="1" dirty="0" err="1"/>
              <a:t>или</a:t>
            </a:r>
            <a:r>
              <a:rPr lang="en-GB" sz="2200" b="1" dirty="0"/>
              <a:t> </a:t>
            </a:r>
            <a:r>
              <a:rPr lang="en-GB" sz="2200" b="1" dirty="0" err="1"/>
              <a:t>Трибунал</a:t>
            </a:r>
            <a:r>
              <a:rPr lang="en-GB" sz="2200" b="1" dirty="0"/>
              <a:t>, </a:t>
            </a:r>
            <a:r>
              <a:rPr lang="en-GB" sz="2200" b="1" dirty="0" err="1"/>
              <a:t>принимая</a:t>
            </a:r>
            <a:r>
              <a:rPr lang="en-GB" sz="2200" b="1" dirty="0"/>
              <a:t> </a:t>
            </a:r>
            <a:r>
              <a:rPr lang="en-GB" sz="2200" b="1" dirty="0" err="1"/>
              <a:t>решение</a:t>
            </a:r>
            <a:r>
              <a:rPr lang="en-GB" sz="2200" b="1" dirty="0"/>
              <a:t> о </a:t>
            </a:r>
            <a:r>
              <a:rPr lang="en-GB" sz="2200" b="1" dirty="0" err="1"/>
              <a:t>возможности</a:t>
            </a:r>
            <a:r>
              <a:rPr lang="en-GB" sz="2200" b="1" dirty="0"/>
              <a:t> </a:t>
            </a:r>
            <a:r>
              <a:rPr lang="en-GB" sz="2200" b="1" dirty="0" err="1"/>
              <a:t>освобождения</a:t>
            </a:r>
            <a:r>
              <a:rPr lang="en-GB" sz="2200" b="1" dirty="0"/>
              <a:t> </a:t>
            </a:r>
            <a:r>
              <a:rPr lang="en-GB" sz="2200" b="1" dirty="0" err="1"/>
              <a:t>до</a:t>
            </a:r>
            <a:r>
              <a:rPr lang="en-GB" sz="2200" b="1" dirty="0"/>
              <a:t> </a:t>
            </a:r>
            <a:r>
              <a:rPr lang="en-GB" sz="2200" b="1" dirty="0" err="1"/>
              <a:t>принятия</a:t>
            </a:r>
            <a:r>
              <a:rPr lang="en-GB" sz="2200" b="1" dirty="0"/>
              <a:t> </a:t>
            </a:r>
            <a:r>
              <a:rPr lang="en-GB" sz="2200" b="1" dirty="0" err="1"/>
              <a:t>решения</a:t>
            </a:r>
            <a:r>
              <a:rPr lang="en-GB" sz="2200" b="1" dirty="0">
                <a:latin typeface="Century Gothic"/>
                <a:cs typeface="+mj-ea"/>
              </a:rPr>
              <a:t>:</a:t>
            </a: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endParaRPr lang="en-US" dirty="0"/>
          </a:p>
          <a:p>
            <a:pPr marL="0">
              <a:buClr>
                <a:srgbClr val="8AD0D6"/>
              </a:buClr>
              <a:buFont typeface="Wingdings 3"/>
            </a:pPr>
            <a:r>
              <a:rPr lang="en-GB" sz="2200" dirty="0" err="1"/>
              <a:t>вероятность</a:t>
            </a:r>
            <a:r>
              <a:rPr lang="en-GB" sz="2200" dirty="0"/>
              <a:t>, </a:t>
            </a:r>
            <a:r>
              <a:rPr lang="en-GB" sz="2200" dirty="0" err="1"/>
              <a:t>что</a:t>
            </a:r>
            <a:r>
              <a:rPr lang="en-GB" sz="2200" dirty="0"/>
              <a:t> </a:t>
            </a:r>
            <a:r>
              <a:rPr lang="en-GB" sz="2200" dirty="0" err="1"/>
              <a:t>лицо</a:t>
            </a:r>
            <a:r>
              <a:rPr lang="en-GB" sz="2200" dirty="0"/>
              <a:t> </a:t>
            </a:r>
            <a:r>
              <a:rPr lang="en-GB" sz="2200" b="1" dirty="0" err="1"/>
              <a:t>не</a:t>
            </a:r>
            <a:r>
              <a:rPr lang="en-GB" sz="2200" b="1" dirty="0"/>
              <a:t> </a:t>
            </a:r>
            <a:r>
              <a:rPr lang="en-GB" sz="2200" b="1" dirty="0" err="1"/>
              <a:t>выполнит</a:t>
            </a:r>
            <a:r>
              <a:rPr lang="en-GB" sz="2200" b="1" dirty="0"/>
              <a:t> </a:t>
            </a:r>
            <a:r>
              <a:rPr lang="en-GB" sz="2200" b="1" dirty="0" err="1"/>
              <a:t>условия</a:t>
            </a:r>
            <a:r>
              <a:rPr lang="en-GB" sz="2200" b="1" dirty="0"/>
              <a:t> </a:t>
            </a:r>
            <a:r>
              <a:rPr lang="en-GB" sz="2200" b="1" dirty="0" err="1"/>
              <a:t>освобождения</a:t>
            </a:r>
            <a:r>
              <a:rPr lang="en-GB" sz="2200" dirty="0"/>
              <a:t>,</a:t>
            </a:r>
          </a:p>
          <a:p>
            <a:pPr marL="0">
              <a:buClr>
                <a:srgbClr val="8AD0D6"/>
              </a:buClr>
              <a:buFont typeface="Wingdings 3"/>
            </a:pPr>
            <a:r>
              <a:rPr lang="en-GB" sz="2200" dirty="0" err="1"/>
              <a:t>было</a:t>
            </a:r>
            <a:r>
              <a:rPr lang="en-GB" sz="2200" dirty="0"/>
              <a:t> </a:t>
            </a:r>
            <a:r>
              <a:rPr lang="en-GB" sz="2200" dirty="0" err="1"/>
              <a:t>ли</a:t>
            </a:r>
            <a:r>
              <a:rPr lang="en-GB" sz="2200" dirty="0"/>
              <a:t> </a:t>
            </a:r>
            <a:r>
              <a:rPr lang="en-GB" sz="2200" dirty="0" err="1"/>
              <a:t>лицо</a:t>
            </a:r>
            <a:r>
              <a:rPr lang="en-GB" sz="2200" dirty="0"/>
              <a:t> </a:t>
            </a:r>
            <a:r>
              <a:rPr lang="en-GB" sz="2200" b="1" dirty="0" err="1"/>
              <a:t>осуждено</a:t>
            </a:r>
            <a:r>
              <a:rPr lang="en-GB" sz="2200" b="1" dirty="0"/>
              <a:t> </a:t>
            </a:r>
            <a:r>
              <a:rPr lang="en-GB" sz="2200" b="1" dirty="0" err="1"/>
              <a:t>за</a:t>
            </a:r>
            <a:r>
              <a:rPr lang="en-GB" sz="2200" b="1" dirty="0"/>
              <a:t> </a:t>
            </a:r>
            <a:r>
              <a:rPr lang="en-GB" sz="2200" b="1" dirty="0" err="1"/>
              <a:t>правонарушение</a:t>
            </a:r>
            <a:r>
              <a:rPr lang="en-GB" sz="2200" b="1" dirty="0"/>
              <a:t> </a:t>
            </a:r>
            <a:r>
              <a:rPr lang="en-GB" sz="2200" dirty="0"/>
              <a:t>(в </a:t>
            </a:r>
            <a:r>
              <a:rPr lang="en-GB" sz="2200" dirty="0" err="1"/>
              <a:t>Великобритании</a:t>
            </a:r>
            <a:r>
              <a:rPr lang="en-GB" sz="2200" dirty="0"/>
              <a:t> </a:t>
            </a:r>
            <a:r>
              <a:rPr lang="en-GB" sz="2200" dirty="0" err="1"/>
              <a:t>или</a:t>
            </a:r>
            <a:r>
              <a:rPr lang="en-GB" sz="2200" dirty="0"/>
              <a:t> </a:t>
            </a:r>
            <a:r>
              <a:rPr lang="en-GB" sz="2200" dirty="0" err="1"/>
              <a:t>за</a:t>
            </a:r>
            <a:r>
              <a:rPr lang="en-GB" sz="2200" dirty="0"/>
              <a:t> </a:t>
            </a:r>
            <a:r>
              <a:rPr lang="en-GB" sz="2200" dirty="0" err="1"/>
              <a:t>границей</a:t>
            </a:r>
            <a:r>
              <a:rPr lang="en-GB" sz="2200" dirty="0"/>
              <a:t>),</a:t>
            </a:r>
          </a:p>
          <a:p>
            <a:pPr marL="0">
              <a:buClr>
                <a:srgbClr val="8AD0D6"/>
              </a:buClr>
              <a:buFont typeface="Wingdings 3"/>
            </a:pPr>
            <a:r>
              <a:rPr lang="en-GB" sz="2200" b="1" dirty="0" err="1"/>
              <a:t>вероятность</a:t>
            </a:r>
            <a:r>
              <a:rPr lang="en-GB" sz="2200" b="1" dirty="0"/>
              <a:t>, </a:t>
            </a:r>
            <a:r>
              <a:rPr lang="en-GB" sz="2200" b="1" dirty="0" err="1"/>
              <a:t>что</a:t>
            </a:r>
            <a:r>
              <a:rPr lang="en-GB" sz="2200" b="1" dirty="0"/>
              <a:t> </a:t>
            </a:r>
            <a:r>
              <a:rPr lang="en-GB" sz="2200" b="1" dirty="0" err="1"/>
              <a:t>лицо</a:t>
            </a:r>
            <a:r>
              <a:rPr lang="en-GB" sz="2200" b="1" dirty="0"/>
              <a:t> </a:t>
            </a:r>
            <a:r>
              <a:rPr lang="en-GB" sz="2200" b="1" dirty="0" err="1"/>
              <a:t>совершит</a:t>
            </a:r>
            <a:r>
              <a:rPr lang="en-GB" sz="2200" dirty="0"/>
              <a:t> </a:t>
            </a:r>
            <a:r>
              <a:rPr lang="en-GB" sz="2200" b="1" dirty="0" err="1"/>
              <a:t>правонарушение</a:t>
            </a:r>
            <a:r>
              <a:rPr lang="en-GB" sz="2200" b="1" dirty="0"/>
              <a:t>,</a:t>
            </a:r>
            <a:r>
              <a:rPr lang="en-GB" sz="2200" dirty="0"/>
              <a:t> </a:t>
            </a:r>
            <a:r>
              <a:rPr lang="en-GB" sz="2200" dirty="0" err="1"/>
              <a:t>находясь</a:t>
            </a:r>
            <a:r>
              <a:rPr lang="en-GB" sz="2200" dirty="0"/>
              <a:t> </a:t>
            </a:r>
            <a:r>
              <a:rPr lang="en-GB" sz="2200" dirty="0" err="1"/>
              <a:t>на</a:t>
            </a:r>
            <a:r>
              <a:rPr lang="en-GB" sz="2200" dirty="0"/>
              <a:t> </a:t>
            </a:r>
            <a:r>
              <a:rPr lang="en-GB" sz="2200" dirty="0" err="1"/>
              <a:t>свободе</a:t>
            </a:r>
            <a:r>
              <a:rPr lang="en-GB" sz="2200" dirty="0"/>
              <a:t>,</a:t>
            </a:r>
          </a:p>
          <a:p>
            <a:pPr marL="0">
              <a:buClr>
                <a:srgbClr val="8AD0D6"/>
              </a:buClr>
              <a:buFont typeface="Wingdings 3"/>
            </a:pPr>
            <a:r>
              <a:rPr lang="en-GB" sz="2200" dirty="0" err="1"/>
              <a:t>вероятность</a:t>
            </a:r>
            <a:r>
              <a:rPr lang="en-GB" sz="2200" dirty="0"/>
              <a:t>, </a:t>
            </a:r>
            <a:r>
              <a:rPr lang="en-GB" sz="2200" dirty="0" err="1"/>
              <a:t>что</a:t>
            </a:r>
            <a:r>
              <a:rPr lang="en-GB" sz="2200" dirty="0"/>
              <a:t> </a:t>
            </a:r>
            <a:r>
              <a:rPr lang="en-GB" sz="2200" dirty="0" err="1"/>
              <a:t>нахождение</a:t>
            </a:r>
            <a:r>
              <a:rPr lang="en-GB" sz="2200" dirty="0"/>
              <a:t> </a:t>
            </a:r>
            <a:r>
              <a:rPr lang="en-GB" sz="2200" dirty="0" err="1"/>
              <a:t>лица</a:t>
            </a:r>
            <a:r>
              <a:rPr lang="en-GB" sz="2200" dirty="0"/>
              <a:t> в </a:t>
            </a:r>
            <a:r>
              <a:rPr lang="en-GB" sz="2200" dirty="0" err="1"/>
              <a:t>Великобритании</a:t>
            </a:r>
            <a:r>
              <a:rPr lang="en-GB" sz="2200" dirty="0"/>
              <a:t> </a:t>
            </a:r>
            <a:r>
              <a:rPr lang="en-GB" sz="2200" dirty="0" err="1"/>
              <a:t>на</a:t>
            </a:r>
            <a:r>
              <a:rPr lang="en-GB" sz="2200" dirty="0"/>
              <a:t> </a:t>
            </a:r>
            <a:r>
              <a:rPr lang="en-GB" sz="2200" dirty="0" err="1"/>
              <a:t>условияхосвобождения</a:t>
            </a:r>
            <a:r>
              <a:rPr lang="en-GB" sz="2200" dirty="0"/>
              <a:t> </a:t>
            </a:r>
            <a:r>
              <a:rPr lang="en-GB" sz="2200" dirty="0" err="1"/>
              <a:t>до</a:t>
            </a:r>
            <a:r>
              <a:rPr lang="en-GB" sz="2200" dirty="0"/>
              <a:t> </a:t>
            </a:r>
            <a:r>
              <a:rPr lang="en-GB" sz="2200" dirty="0" err="1"/>
              <a:t>принятия</a:t>
            </a:r>
            <a:r>
              <a:rPr lang="en-GB" sz="2200" dirty="0"/>
              <a:t> </a:t>
            </a:r>
            <a:r>
              <a:rPr lang="en-GB" sz="2200" dirty="0" err="1"/>
              <a:t>решения</a:t>
            </a:r>
            <a:r>
              <a:rPr lang="en-GB" sz="2200" dirty="0"/>
              <a:t> </a:t>
            </a:r>
            <a:r>
              <a:rPr lang="en-GB" sz="2200" b="1" dirty="0" err="1"/>
              <a:t>будет</a:t>
            </a:r>
            <a:r>
              <a:rPr lang="en-GB" sz="2200" dirty="0"/>
              <a:t>  </a:t>
            </a:r>
            <a:r>
              <a:rPr lang="en-GB" sz="2200" b="1" dirty="0" err="1"/>
              <a:t>опасным</a:t>
            </a:r>
            <a:r>
              <a:rPr lang="en-GB" sz="2200" b="1" dirty="0"/>
              <a:t> </a:t>
            </a:r>
            <a:r>
              <a:rPr lang="en-GB" sz="2200" b="1" dirty="0" err="1"/>
              <a:t>для</a:t>
            </a:r>
            <a:r>
              <a:rPr lang="en-GB" sz="2200" b="1" dirty="0"/>
              <a:t> </a:t>
            </a:r>
            <a:r>
              <a:rPr lang="en-GB" sz="2200" b="1" dirty="0" err="1"/>
              <a:t>здоровья</a:t>
            </a:r>
            <a:r>
              <a:rPr lang="en-GB" sz="2200" b="1" dirty="0"/>
              <a:t> </a:t>
            </a:r>
            <a:r>
              <a:rPr lang="en-GB" sz="2200" b="1" dirty="0" err="1"/>
              <a:t>населения</a:t>
            </a:r>
            <a:r>
              <a:rPr lang="en-GB" sz="2200" b="1" dirty="0"/>
              <a:t> </a:t>
            </a:r>
            <a:r>
              <a:rPr lang="en-GB" sz="2200" b="1" dirty="0" err="1"/>
              <a:t>или</a:t>
            </a:r>
            <a:r>
              <a:rPr lang="en-GB" sz="2200" b="1" dirty="0"/>
              <a:t> </a:t>
            </a:r>
            <a:r>
              <a:rPr lang="en-GB" sz="2200" b="1" dirty="0" err="1"/>
              <a:t>будет</a:t>
            </a:r>
            <a:r>
              <a:rPr lang="en-GB" sz="2200" b="1" dirty="0"/>
              <a:t> </a:t>
            </a:r>
            <a:r>
              <a:rPr lang="en-GB" sz="2200" b="1" dirty="0" err="1"/>
              <a:t>представлять</a:t>
            </a:r>
            <a:r>
              <a:rPr lang="en-GB" sz="2200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GB" sz="2200" b="1" dirty="0" err="1"/>
              <a:t>угрозу</a:t>
            </a:r>
            <a:r>
              <a:rPr lang="en-GB" sz="2200" b="1" dirty="0"/>
              <a:t> </a:t>
            </a:r>
            <a:r>
              <a:rPr lang="en-GB" sz="2200" b="1" dirty="0" err="1"/>
              <a:t>для</a:t>
            </a:r>
            <a:r>
              <a:rPr lang="en-GB" sz="2200" b="1" dirty="0"/>
              <a:t> </a:t>
            </a:r>
            <a:r>
              <a:rPr lang="en-GB" sz="2200" b="1" dirty="0" err="1"/>
              <a:t>поддержания</a:t>
            </a:r>
            <a:r>
              <a:rPr lang="en-GB" sz="2200" b="1" dirty="0"/>
              <a:t> </a:t>
            </a:r>
            <a:r>
              <a:rPr lang="en-GB" sz="2200" b="1" dirty="0" err="1"/>
              <a:t>общественного</a:t>
            </a:r>
            <a:r>
              <a:rPr lang="en-GB" sz="2200" b="1" dirty="0"/>
              <a:t> </a:t>
            </a:r>
            <a:r>
              <a:rPr lang="en-GB" sz="2200" b="1" dirty="0" err="1"/>
              <a:t>порядка</a:t>
            </a:r>
            <a:r>
              <a:rPr lang="en-GB" sz="2200" b="1" dirty="0"/>
              <a:t>,</a:t>
            </a:r>
            <a:endParaRPr lang="en-GB" sz="2200" dirty="0"/>
          </a:p>
          <a:p>
            <a:pPr marL="0" algn="just">
              <a:buClr>
                <a:srgbClr val="8AD0D6"/>
              </a:buClr>
              <a:buFont typeface="Wingdings 3"/>
            </a:pPr>
            <a:endParaRPr lang="en-GB" sz="2200" dirty="0"/>
          </a:p>
          <a:p>
            <a:pPr>
              <a:buClr>
                <a:srgbClr val="1E5155">
                  <a:lumMod val="40000"/>
                  <a:lumOff val="60000"/>
                </a:srgbClr>
              </a:buClr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91852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130" y="1294554"/>
            <a:ext cx="9727094" cy="38870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endParaRPr lang="en-US" dirty="0"/>
          </a:p>
          <a:p>
            <a:pPr marL="0" indent="0" algn="just">
              <a:buNone/>
            </a:pPr>
            <a:r>
              <a:rPr lang="en-US" sz="2400" dirty="0"/>
              <a:t>В </a:t>
            </a:r>
            <a:r>
              <a:rPr lang="en-US" sz="2400" dirty="0" err="1"/>
              <a:t>таком</a:t>
            </a:r>
            <a:r>
              <a:rPr lang="en-US" sz="2400" dirty="0"/>
              <a:t> </a:t>
            </a:r>
            <a:r>
              <a:rPr lang="en-US" sz="2400" dirty="0" err="1"/>
              <a:t>прошении</a:t>
            </a:r>
            <a:r>
              <a:rPr lang="en-US" sz="2400" dirty="0"/>
              <a:t> </a:t>
            </a:r>
            <a:r>
              <a:rPr lang="en-US" sz="2400" dirty="0" err="1"/>
              <a:t>заявитель</a:t>
            </a:r>
            <a:r>
              <a:rPr lang="en-US" sz="2400" dirty="0"/>
              <a:t> </a:t>
            </a:r>
            <a:r>
              <a:rPr lang="en-US" sz="2400" dirty="0" err="1"/>
              <a:t>должен</a:t>
            </a:r>
            <a:r>
              <a:rPr lang="en-US" sz="2400" dirty="0"/>
              <a:t> </a:t>
            </a:r>
            <a:r>
              <a:rPr lang="en-US" sz="2400" dirty="0" err="1"/>
              <a:t>указать</a:t>
            </a:r>
            <a:r>
              <a:rPr lang="en-US" sz="2400" dirty="0"/>
              <a:t>:</a:t>
            </a:r>
          </a:p>
          <a:p>
            <a:pPr algn="just">
              <a:buClr>
                <a:srgbClr val="8AD0D6"/>
              </a:buClr>
              <a:buFont typeface="Wingdings 3"/>
              <a:buChar char=""/>
            </a:pP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endParaRPr lang="en-US" dirty="0"/>
          </a:p>
          <a:p>
            <a:pPr marL="0" algn="just">
              <a:buClr>
                <a:srgbClr val="8AD0D6"/>
              </a:buClr>
              <a:buFont typeface="Wingdings 3"/>
            </a:pPr>
            <a:r>
              <a:rPr lang="en-US" sz="2400" dirty="0" err="1"/>
              <a:t>какое</a:t>
            </a:r>
            <a:r>
              <a:rPr lang="en-US" sz="2400" dirty="0"/>
              <a:t> </a:t>
            </a:r>
            <a:r>
              <a:rPr lang="en-US" sz="2400" dirty="0" err="1"/>
              <a:t>разрешение</a:t>
            </a:r>
            <a:r>
              <a:rPr lang="en-US" sz="2400" dirty="0"/>
              <a:t> </a:t>
            </a:r>
            <a:r>
              <a:rPr lang="en-US" sz="2400" dirty="0" err="1"/>
              <a:t>ему</a:t>
            </a:r>
            <a:r>
              <a:rPr lang="en-US" sz="2400" dirty="0"/>
              <a:t> </a:t>
            </a:r>
            <a:r>
              <a:rPr lang="en-US" sz="2400" dirty="0" err="1"/>
              <a:t>было</a:t>
            </a:r>
            <a:r>
              <a:rPr lang="en-US" sz="2400" dirty="0"/>
              <a:t> </a:t>
            </a:r>
            <a:r>
              <a:rPr lang="en-US" sz="2400" dirty="0" err="1"/>
              <a:t>выдано</a:t>
            </a:r>
            <a:r>
              <a:rPr lang="en-US" sz="2400" dirty="0"/>
              <a:t> в </a:t>
            </a:r>
            <a:r>
              <a:rPr lang="en-US" sz="2400" dirty="0" err="1"/>
              <a:t>прошлый</a:t>
            </a:r>
            <a:r>
              <a:rPr lang="en-US" sz="2400" dirty="0"/>
              <a:t> </a:t>
            </a:r>
            <a:r>
              <a:rPr lang="en-US" sz="2400" dirty="0" err="1"/>
              <a:t>раз</a:t>
            </a:r>
            <a:r>
              <a:rPr lang="en-US" sz="2400" dirty="0"/>
              <a:t>, </a:t>
            </a:r>
            <a:endParaRPr lang="en-US"/>
          </a:p>
          <a:p>
            <a:pPr marL="0" algn="just">
              <a:buClr>
                <a:srgbClr val="8AD0D6"/>
              </a:buClr>
              <a:buFont typeface="Wingdings 3"/>
            </a:pPr>
            <a:r>
              <a:rPr lang="en-US" sz="2400" dirty="0" err="1"/>
              <a:t>изменились</a:t>
            </a:r>
            <a:r>
              <a:rPr lang="en-US" sz="2400" dirty="0"/>
              <a:t> </a:t>
            </a:r>
            <a:r>
              <a:rPr lang="en-US" sz="2400" dirty="0" err="1"/>
              <a:t>ли</a:t>
            </a:r>
            <a:r>
              <a:rPr lang="en-US" sz="2400" dirty="0"/>
              <a:t> </a:t>
            </a:r>
            <a:r>
              <a:rPr lang="en-US" sz="2400" dirty="0" err="1"/>
              <a:t>его</a:t>
            </a:r>
            <a:r>
              <a:rPr lang="en-US" sz="2400" dirty="0"/>
              <a:t> </a:t>
            </a:r>
            <a:r>
              <a:rPr lang="en-US" sz="2400" dirty="0" err="1"/>
              <a:t>жизненные</a:t>
            </a:r>
            <a:r>
              <a:rPr lang="en-US" sz="2400" dirty="0"/>
              <a:t> </a:t>
            </a:r>
            <a:r>
              <a:rPr lang="en-US" sz="2400" dirty="0" err="1"/>
              <a:t>обстоятельства</a:t>
            </a:r>
            <a:r>
              <a:rPr lang="en-US" sz="2400" dirty="0"/>
              <a:t>, а </a:t>
            </a:r>
            <a:r>
              <a:rPr lang="en-US" sz="2400" dirty="0" err="1"/>
              <a:t>также</a:t>
            </a:r>
            <a:r>
              <a:rPr lang="en-US" sz="2400" dirty="0"/>
              <a:t> </a:t>
            </a:r>
            <a:endParaRPr lang="en-US"/>
          </a:p>
          <a:p>
            <a:pPr algn="just">
              <a:buClr>
                <a:srgbClr val="8AD0D6"/>
              </a:buClr>
              <a:buFont typeface="Wingdings 3"/>
            </a:pPr>
            <a:r>
              <a:rPr lang="en-US" sz="2400" b="1" dirty="0" err="1"/>
              <a:t>причины</a:t>
            </a:r>
            <a:r>
              <a:rPr lang="en-US" sz="2400" b="1" dirty="0"/>
              <a:t>, </a:t>
            </a:r>
            <a:r>
              <a:rPr lang="en-US" sz="2400" b="1" dirty="0" err="1"/>
              <a:t>по</a:t>
            </a:r>
            <a:r>
              <a:rPr lang="en-US" sz="2400" b="1" dirty="0"/>
              <a:t> </a:t>
            </a:r>
            <a:r>
              <a:rPr lang="en-US" sz="2400" b="1" dirty="0" err="1"/>
              <a:t>которым</a:t>
            </a:r>
            <a:r>
              <a:rPr lang="en-US" sz="2400" b="1" dirty="0"/>
              <a:t> </a:t>
            </a:r>
            <a:r>
              <a:rPr lang="en-US" sz="2400" b="1" dirty="0" err="1"/>
              <a:t>ему</a:t>
            </a:r>
            <a:r>
              <a:rPr lang="en-US" sz="2400" b="1" dirty="0"/>
              <a:t> </a:t>
            </a:r>
            <a:r>
              <a:rPr lang="en-US" sz="2400" b="1" dirty="0" err="1"/>
              <a:t>должно</a:t>
            </a:r>
            <a:r>
              <a:rPr lang="en-US" sz="2400" b="1" dirty="0"/>
              <a:t> </a:t>
            </a:r>
            <a:r>
              <a:rPr lang="en-US" sz="2400" b="1" dirty="0" err="1"/>
              <a:t>быть</a:t>
            </a:r>
            <a:r>
              <a:rPr lang="en-US" sz="2400" b="1" dirty="0"/>
              <a:t> </a:t>
            </a:r>
            <a:r>
              <a:rPr lang="en-US" sz="2400" b="1" dirty="0" err="1"/>
              <a:t>выдано</a:t>
            </a:r>
            <a:r>
              <a:rPr lang="en-US" sz="2400" b="1" dirty="0"/>
              <a:t> </a:t>
            </a:r>
            <a:r>
              <a:rPr lang="en-US" sz="2400" b="1" dirty="0" err="1"/>
              <a:t>новое</a:t>
            </a:r>
            <a:r>
              <a:rPr lang="en-US" sz="2400" b="1" dirty="0"/>
              <a:t> </a:t>
            </a:r>
            <a:r>
              <a:rPr lang="en-US" sz="2400" b="1" dirty="0" err="1"/>
              <a:t>разрешение</a:t>
            </a:r>
            <a:r>
              <a:rPr lang="en-US" sz="2400" b="1" dirty="0"/>
              <a:t> </a:t>
            </a:r>
            <a:r>
              <a:rPr lang="en-US" sz="2400" b="1" dirty="0" err="1"/>
              <a:t>оставаться</a:t>
            </a:r>
            <a:r>
              <a:rPr lang="en-US" sz="2400" b="1" dirty="0"/>
              <a:t> в </a:t>
            </a:r>
            <a:r>
              <a:rPr lang="en-US" sz="2400" b="1" dirty="0" err="1"/>
              <a:t>стране</a:t>
            </a:r>
            <a:r>
              <a:rPr lang="en-US" sz="2400" dirty="0"/>
              <a:t>. </a:t>
            </a:r>
            <a:endParaRPr lang="en-US"/>
          </a:p>
          <a:p>
            <a:pPr algn="just">
              <a:buNone/>
            </a:pPr>
            <a:endParaRPr lang="en-US" sz="2400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9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911" y="233413"/>
            <a:ext cx="8911687" cy="831369"/>
          </a:xfrm>
        </p:spPr>
        <p:txBody>
          <a:bodyPr numCol="1"/>
          <a:lstStyle/>
          <a:p>
            <a:r>
              <a:rPr lang="en" altLang="en" sz="3700" b="1" dirty="0" err="1"/>
              <a:t>Этапы</a:t>
            </a:r>
            <a:r>
              <a:rPr lang="en" altLang="en" sz="3700" b="1" dirty="0"/>
              <a:t> </a:t>
            </a:r>
            <a:r>
              <a:rPr lang="en" altLang="en" sz="3700" b="1" dirty="0" err="1"/>
              <a:t>процесса</a:t>
            </a:r>
            <a:endParaRPr lang="ru-RU" dirty="0" err="1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194686"/>
              </p:ext>
            </p:extLst>
          </p:nvPr>
        </p:nvGraphicFramePr>
        <p:xfrm>
          <a:off x="738660" y="1298958"/>
          <a:ext cx="9564576" cy="5198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601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606257"/>
              </p:ext>
            </p:extLst>
          </p:nvPr>
        </p:nvGraphicFramePr>
        <p:xfrm>
          <a:off x="849086" y="578498"/>
          <a:ext cx="9685175" cy="5768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113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35707414"/>
              </p:ext>
            </p:extLst>
          </p:nvPr>
        </p:nvGraphicFramePr>
        <p:xfrm>
          <a:off x="1184767" y="883857"/>
          <a:ext cx="8907087" cy="516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195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121" y="675861"/>
            <a:ext cx="9066213" cy="1152940"/>
          </a:xfrm>
        </p:spPr>
        <p:txBody>
          <a:bodyPr/>
          <a:lstStyle/>
          <a:p>
            <a:r>
              <a:rPr lang="en-GB" sz="5400" b="1" dirty="0" err="1"/>
              <a:t>Контактная</a:t>
            </a:r>
            <a:r>
              <a:rPr lang="en-GB" sz="5400" b="1" dirty="0"/>
              <a:t> </a:t>
            </a:r>
            <a:r>
              <a:rPr lang="en-GB" sz="5400" b="1" dirty="0" err="1"/>
              <a:t>информация</a:t>
            </a:r>
            <a:r>
              <a:rPr lang="en-GB" sz="5400" b="1" dirty="0"/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76566197"/>
              </p:ext>
            </p:extLst>
          </p:nvPr>
        </p:nvGraphicFramePr>
        <p:xfrm>
          <a:off x="1154955" y="2292626"/>
          <a:ext cx="9102228" cy="393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384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C7A3E9A7-8178-420E-8338-BF4FEAB911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35409" r="22043"/>
          <a:stretch/>
        </p:blipFill>
        <p:spPr>
          <a:xfrm>
            <a:off x="6463391" y="1623588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AF4393-5C1B-4FC9-BC48-7A4EF4990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983" y="1014414"/>
            <a:ext cx="5652330" cy="523398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dirty="0" err="1"/>
              <a:t>является</a:t>
            </a:r>
            <a:r>
              <a:rPr lang="en-GB" dirty="0"/>
              <a:t> </a:t>
            </a:r>
            <a:r>
              <a:rPr lang="en-GB" dirty="0" err="1"/>
              <a:t>ли</a:t>
            </a:r>
            <a:r>
              <a:rPr lang="en-GB" dirty="0"/>
              <a:t> </a:t>
            </a:r>
            <a:r>
              <a:rPr lang="en-GB" dirty="0" err="1"/>
              <a:t>задержание</a:t>
            </a:r>
            <a:r>
              <a:rPr lang="en-GB" dirty="0"/>
              <a:t> </a:t>
            </a:r>
            <a:r>
              <a:rPr lang="en-GB" dirty="0" err="1"/>
              <a:t>лица</a:t>
            </a:r>
            <a:r>
              <a:rPr lang="en-GB" dirty="0"/>
              <a:t> </a:t>
            </a:r>
            <a:r>
              <a:rPr lang="en-GB" b="1" dirty="0" err="1"/>
              <a:t>необходимым</a:t>
            </a:r>
            <a:r>
              <a:rPr lang="en-GB" b="1" dirty="0"/>
              <a:t> </a:t>
            </a:r>
            <a:r>
              <a:rPr lang="en-GB" b="1" dirty="0" err="1"/>
              <a:t>для</a:t>
            </a:r>
            <a:r>
              <a:rPr lang="en-GB" b="1" dirty="0"/>
              <a:t> </a:t>
            </a:r>
            <a:r>
              <a:rPr lang="en-GB" b="1" dirty="0" err="1"/>
              <a:t>защиты</a:t>
            </a:r>
            <a:r>
              <a:rPr lang="en-GB" b="1" dirty="0"/>
              <a:t> </a:t>
            </a:r>
            <a:r>
              <a:rPr lang="en-GB" b="1" dirty="0" err="1"/>
              <a:t>интересов</a:t>
            </a:r>
            <a:r>
              <a:rPr lang="en-GB" b="1" dirty="0"/>
              <a:t> </a:t>
            </a:r>
            <a:r>
              <a:rPr lang="en-GB" b="1" dirty="0" err="1"/>
              <a:t>этого</a:t>
            </a:r>
            <a:r>
              <a:rPr lang="en-GB" b="1" dirty="0"/>
              <a:t> </a:t>
            </a:r>
            <a:r>
              <a:rPr lang="en-GB" b="1" dirty="0" err="1"/>
              <a:t>лица</a:t>
            </a:r>
            <a:r>
              <a:rPr lang="en-GB" b="1" dirty="0"/>
              <a:t> </a:t>
            </a:r>
            <a:r>
              <a:rPr lang="en-GB" dirty="0" err="1"/>
              <a:t>или</a:t>
            </a:r>
            <a:r>
              <a:rPr lang="en-GB" dirty="0"/>
              <a:t> </a:t>
            </a:r>
            <a:r>
              <a:rPr lang="en-GB" dirty="0" err="1"/>
              <a:t>для</a:t>
            </a:r>
            <a:r>
              <a:rPr lang="en-GB" dirty="0"/>
              <a:t> </a:t>
            </a:r>
            <a:r>
              <a:rPr lang="en-GB" dirty="0" err="1"/>
              <a:t>защиты</a:t>
            </a:r>
            <a:r>
              <a:rPr lang="en-GB" dirty="0"/>
              <a:t> </a:t>
            </a:r>
            <a:r>
              <a:rPr lang="en-GB" dirty="0" err="1"/>
              <a:t>любого</a:t>
            </a:r>
            <a:r>
              <a:rPr lang="en-GB" dirty="0"/>
              <a:t> </a:t>
            </a:r>
            <a:r>
              <a:rPr lang="en-GB" dirty="0" err="1"/>
              <a:t>другого</a:t>
            </a:r>
            <a:r>
              <a:rPr lang="en-GB" dirty="0"/>
              <a:t> </a:t>
            </a:r>
            <a:r>
              <a:rPr lang="en-GB" dirty="0" err="1"/>
              <a:t>лица</a:t>
            </a:r>
            <a:r>
              <a:rPr lang="en-GB" dirty="0"/>
              <a:t>, а </a:t>
            </a:r>
            <a:r>
              <a:rPr lang="en-GB" dirty="0" err="1"/>
              <a:t>также</a:t>
            </a:r>
          </a:p>
          <a:p>
            <a:pPr marL="0" indent="0">
              <a:lnSpc>
                <a:spcPct val="90000"/>
              </a:lnSpc>
              <a:buNone/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b="1" dirty="0" err="1"/>
              <a:t>прочие</a:t>
            </a:r>
            <a:r>
              <a:rPr lang="en-GB" b="1" dirty="0"/>
              <a:t> </a:t>
            </a:r>
            <a:r>
              <a:rPr lang="en-GB" b="1" dirty="0" err="1"/>
              <a:t>обстоятельства</a:t>
            </a:r>
            <a:r>
              <a:rPr lang="en-GB" b="1" dirty="0"/>
              <a:t>, </a:t>
            </a:r>
            <a:r>
              <a:rPr lang="en-GB" dirty="0" err="1"/>
              <a:t>которые</a:t>
            </a:r>
            <a:r>
              <a:rPr lang="en-GB" dirty="0"/>
              <a:t> </a:t>
            </a:r>
            <a:r>
              <a:rPr lang="en-GB" dirty="0" err="1" smtClean="0"/>
              <a:t>Минист</a:t>
            </a:r>
            <a:r>
              <a:rPr lang="ru-RU" dirty="0" err="1" smtClean="0"/>
              <a:t>ерство</a:t>
            </a:r>
            <a:r>
              <a:rPr lang="en-GB" dirty="0" smtClean="0"/>
              <a:t> </a:t>
            </a:r>
            <a:r>
              <a:rPr lang="ru-RU" dirty="0" smtClean="0"/>
              <a:t>внутренних </a:t>
            </a:r>
            <a:r>
              <a:rPr lang="en-GB" dirty="0" err="1" smtClean="0"/>
              <a:t>дел</a:t>
            </a:r>
            <a:r>
              <a:rPr lang="en-GB" dirty="0" smtClean="0"/>
              <a:t> </a:t>
            </a:r>
            <a:r>
              <a:rPr lang="en-GB" dirty="0" err="1"/>
              <a:t>или</a:t>
            </a:r>
            <a:r>
              <a:rPr lang="en-GB" dirty="0"/>
              <a:t> </a:t>
            </a:r>
            <a:r>
              <a:rPr lang="en-GB" dirty="0" err="1"/>
              <a:t>Трибунал</a:t>
            </a:r>
            <a:r>
              <a:rPr lang="en-GB" dirty="0"/>
              <a:t> </a:t>
            </a:r>
            <a:r>
              <a:rPr lang="en-GB" dirty="0" err="1"/>
              <a:t>первого</a:t>
            </a:r>
            <a:r>
              <a:rPr lang="en-GB" dirty="0"/>
              <a:t> </a:t>
            </a:r>
            <a:r>
              <a:rPr lang="en-GB" dirty="0" err="1"/>
              <a:t>уровня</a:t>
            </a:r>
            <a:r>
              <a:rPr lang="en-GB" dirty="0"/>
              <a:t> </a:t>
            </a:r>
            <a:r>
              <a:rPr lang="en-GB" dirty="0" err="1"/>
              <a:t>считает</a:t>
            </a:r>
            <a:r>
              <a:rPr lang="en-GB" dirty="0"/>
              <a:t> </a:t>
            </a:r>
            <a:r>
              <a:rPr lang="en-GB" dirty="0" err="1"/>
              <a:t>важными</a:t>
            </a:r>
            <a:r>
              <a:rPr lang="en-GB" dirty="0"/>
              <a:t>. </a:t>
            </a:r>
            <a:r>
              <a:rPr lang="en-GB" dirty="0" err="1"/>
              <a:t>Например</a:t>
            </a:r>
            <a:r>
              <a:rPr lang="en-GB" dirty="0"/>
              <a:t>, </a:t>
            </a:r>
            <a:r>
              <a:rPr lang="en-GB" dirty="0" err="1"/>
              <a:t>если</a:t>
            </a:r>
            <a:r>
              <a:rPr lang="en-GB" dirty="0"/>
              <a:t> в </a:t>
            </a:r>
            <a:r>
              <a:rPr lang="en-GB" dirty="0" err="1"/>
              <a:t>случае</a:t>
            </a:r>
            <a:r>
              <a:rPr lang="en-GB" dirty="0"/>
              <a:t> </a:t>
            </a:r>
            <a:r>
              <a:rPr lang="en-GB" dirty="0" err="1"/>
              <a:t>прошения</a:t>
            </a:r>
            <a:r>
              <a:rPr lang="en-GB" dirty="0"/>
              <a:t> </a:t>
            </a:r>
            <a:r>
              <a:rPr lang="en-GB" dirty="0" err="1"/>
              <a:t>об</a:t>
            </a:r>
            <a:r>
              <a:rPr lang="en-GB" dirty="0"/>
              <a:t> </a:t>
            </a:r>
            <a:r>
              <a:rPr lang="en-GB" dirty="0" err="1"/>
              <a:t>убежище</a:t>
            </a:r>
            <a:r>
              <a:rPr lang="en-GB" dirty="0"/>
              <a:t> </a:t>
            </a:r>
            <a:r>
              <a:rPr lang="en-GB" dirty="0" err="1"/>
              <a:t>есть</a:t>
            </a:r>
            <a:r>
              <a:rPr lang="en-GB" dirty="0"/>
              <a:t> </a:t>
            </a:r>
            <a:r>
              <a:rPr lang="en-GB" dirty="0" err="1"/>
              <a:t>вероятность</a:t>
            </a:r>
            <a:r>
              <a:rPr lang="en-GB" dirty="0"/>
              <a:t> </a:t>
            </a:r>
            <a:r>
              <a:rPr lang="en-GB" dirty="0" err="1"/>
              <a:t>быстрого</a:t>
            </a:r>
            <a:r>
              <a:rPr lang="en-GB" dirty="0"/>
              <a:t> </a:t>
            </a:r>
            <a:r>
              <a:rPr lang="en-GB" dirty="0" err="1"/>
              <a:t>принятия</a:t>
            </a:r>
            <a:r>
              <a:rPr lang="en-GB" dirty="0"/>
              <a:t> </a:t>
            </a:r>
            <a:r>
              <a:rPr lang="en-GB" dirty="0" err="1"/>
              <a:t>решения</a:t>
            </a:r>
            <a:r>
              <a:rPr lang="en-GB" dirty="0"/>
              <a:t> и </a:t>
            </a:r>
            <a:r>
              <a:rPr lang="en-GB" dirty="0" err="1"/>
              <a:t>выдворения</a:t>
            </a:r>
            <a:r>
              <a:rPr lang="en-GB" dirty="0"/>
              <a:t>, </a:t>
            </a:r>
            <a:r>
              <a:rPr lang="en-GB" dirty="0" err="1"/>
              <a:t>то</a:t>
            </a:r>
            <a:r>
              <a:rPr lang="en-GB" dirty="0"/>
              <a:t> в </a:t>
            </a:r>
            <a:r>
              <a:rPr lang="en-GB" dirty="0" err="1"/>
              <a:t>Великобритании</a:t>
            </a:r>
            <a:r>
              <a:rPr lang="en-GB" dirty="0"/>
              <a:t> </a:t>
            </a:r>
            <a:r>
              <a:rPr lang="en-GB" dirty="0" err="1"/>
              <a:t>действует</a:t>
            </a:r>
            <a:r>
              <a:rPr lang="en-GB" dirty="0"/>
              <a:t> </a:t>
            </a:r>
            <a:r>
              <a:rPr lang="en-GB" dirty="0" err="1"/>
              <a:t>определенная</a:t>
            </a:r>
            <a:r>
              <a:rPr lang="en-GB" dirty="0"/>
              <a:t> </a:t>
            </a:r>
            <a:r>
              <a:rPr lang="en-GB" dirty="0" err="1"/>
              <a:t>ускоренная</a:t>
            </a:r>
            <a:r>
              <a:rPr lang="en-GB" dirty="0"/>
              <a:t> </a:t>
            </a:r>
            <a:r>
              <a:rPr lang="en-GB" dirty="0" err="1"/>
              <a:t>процедура</a:t>
            </a:r>
            <a:r>
              <a:rPr lang="en-GB" dirty="0"/>
              <a:t> </a:t>
            </a:r>
            <a:r>
              <a:rPr lang="en-GB" dirty="0" err="1"/>
              <a:t>для</a:t>
            </a:r>
            <a:r>
              <a:rPr lang="en-GB" dirty="0"/>
              <a:t> </a:t>
            </a:r>
            <a:r>
              <a:rPr lang="en-GB" dirty="0" err="1"/>
              <a:t>таких</a:t>
            </a:r>
            <a:r>
              <a:rPr lang="en-GB" dirty="0"/>
              <a:t> </a:t>
            </a:r>
            <a:r>
              <a:rPr lang="en-GB" dirty="0" err="1"/>
              <a:t>прошений</a:t>
            </a:r>
            <a:r>
              <a:rPr lang="en-GB" dirty="0"/>
              <a:t>. </a:t>
            </a:r>
            <a:r>
              <a:rPr lang="en-GB" dirty="0" err="1"/>
              <a:t>Это</a:t>
            </a:r>
            <a:r>
              <a:rPr lang="en-GB" dirty="0"/>
              <a:t> </a:t>
            </a:r>
            <a:r>
              <a:rPr lang="en-GB" dirty="0" err="1"/>
              <a:t>возможно</a:t>
            </a:r>
            <a:r>
              <a:rPr lang="en-GB" dirty="0"/>
              <a:t>, </a:t>
            </a:r>
            <a:r>
              <a:rPr lang="en-GB" dirty="0" err="1"/>
              <a:t>когда</a:t>
            </a:r>
            <a:r>
              <a:rPr lang="en-GB" dirty="0"/>
              <a:t> </a:t>
            </a:r>
            <a:r>
              <a:rPr lang="en-GB" dirty="0" err="1"/>
              <a:t>не</a:t>
            </a:r>
            <a:r>
              <a:rPr lang="en-GB" dirty="0"/>
              <a:t> </a:t>
            </a:r>
            <a:r>
              <a:rPr lang="en-GB" dirty="0" err="1"/>
              <a:t>ожидается</a:t>
            </a:r>
            <a:r>
              <a:rPr lang="en-GB" dirty="0"/>
              <a:t> </a:t>
            </a:r>
            <a:r>
              <a:rPr lang="en-GB" dirty="0" err="1"/>
              <a:t>много</a:t>
            </a:r>
            <a:r>
              <a:rPr lang="en-GB" dirty="0"/>
              <a:t> </a:t>
            </a:r>
            <a:r>
              <a:rPr lang="en-GB" dirty="0" err="1"/>
              <a:t>дополнительной</a:t>
            </a:r>
            <a:r>
              <a:rPr lang="en-GB" dirty="0"/>
              <a:t> </a:t>
            </a:r>
            <a:r>
              <a:rPr lang="en-GB" dirty="0" err="1"/>
              <a:t>информации</a:t>
            </a:r>
            <a:r>
              <a:rPr lang="en-GB" dirty="0"/>
              <a:t> (</a:t>
            </a:r>
            <a:r>
              <a:rPr lang="en-GB" dirty="0" err="1"/>
              <a:t>подробности</a:t>
            </a:r>
            <a:r>
              <a:rPr lang="en-GB" dirty="0"/>
              <a:t>, </a:t>
            </a:r>
            <a:r>
              <a:rPr lang="en-GB" dirty="0" err="1"/>
              <a:t>перевод</a:t>
            </a:r>
            <a:r>
              <a:rPr lang="en-GB" dirty="0"/>
              <a:t> и </a:t>
            </a:r>
            <a:r>
              <a:rPr lang="en-GB" dirty="0" err="1"/>
              <a:t>т.п</a:t>
            </a:r>
            <a:r>
              <a:rPr lang="en-GB" dirty="0"/>
              <a:t>.), </a:t>
            </a:r>
            <a:r>
              <a:rPr lang="en-GB" dirty="0" err="1"/>
              <a:t>если</a:t>
            </a:r>
            <a:r>
              <a:rPr lang="en-GB" dirty="0"/>
              <a:t> </a:t>
            </a:r>
            <a:r>
              <a:rPr lang="en-GB" dirty="0" err="1"/>
              <a:t>существо</a:t>
            </a:r>
            <a:r>
              <a:rPr lang="en-GB" dirty="0"/>
              <a:t> </a:t>
            </a:r>
            <a:r>
              <a:rPr lang="en-GB" dirty="0" err="1"/>
              <a:t>дела</a:t>
            </a:r>
            <a:r>
              <a:rPr lang="en-GB" dirty="0"/>
              <a:t> </a:t>
            </a:r>
            <a:r>
              <a:rPr lang="en-GB" dirty="0" err="1"/>
              <a:t>представляется</a:t>
            </a:r>
            <a:r>
              <a:rPr lang="en-GB" dirty="0"/>
              <a:t> </a:t>
            </a:r>
            <a:r>
              <a:rPr lang="en-GB" dirty="0" err="1"/>
              <a:t>малозначительным</a:t>
            </a:r>
            <a:r>
              <a:rPr lang="en-GB" dirty="0"/>
              <a:t> </a:t>
            </a:r>
            <a:r>
              <a:rPr lang="en-GB" dirty="0" err="1"/>
              <a:t>или</a:t>
            </a:r>
            <a:r>
              <a:rPr lang="en-GB" dirty="0"/>
              <a:t> </a:t>
            </a:r>
            <a:r>
              <a:rPr lang="en-GB" dirty="0" err="1"/>
              <a:t>дело</a:t>
            </a:r>
            <a:r>
              <a:rPr lang="en-GB" dirty="0"/>
              <a:t> </a:t>
            </a:r>
            <a:r>
              <a:rPr lang="en-GB" dirty="0" err="1"/>
              <a:t>инициировано</a:t>
            </a:r>
            <a:r>
              <a:rPr lang="en-GB" dirty="0"/>
              <a:t> в </a:t>
            </a:r>
            <a:r>
              <a:rPr lang="en-GB" dirty="0" err="1"/>
              <a:t>целях</a:t>
            </a:r>
            <a:r>
              <a:rPr lang="en-GB" dirty="0"/>
              <a:t> </a:t>
            </a:r>
            <a:r>
              <a:rPr lang="en-GB" dirty="0" err="1"/>
              <a:t>срыва</a:t>
            </a:r>
            <a:r>
              <a:rPr lang="en-GB" dirty="0"/>
              <a:t> </a:t>
            </a:r>
            <a:r>
              <a:rPr lang="en-GB" dirty="0" err="1"/>
              <a:t>принудительного</a:t>
            </a:r>
            <a:r>
              <a:rPr lang="en-GB" dirty="0"/>
              <a:t> </a:t>
            </a:r>
            <a:r>
              <a:rPr lang="en-GB" dirty="0" err="1"/>
              <a:t>исполнения</a:t>
            </a:r>
            <a:r>
              <a:rPr lang="en-GB" dirty="0"/>
              <a:t>. </a:t>
            </a:r>
          </a:p>
          <a:p>
            <a:pPr>
              <a:lnSpc>
                <a:spcPct val="90000"/>
              </a:lnSpc>
            </a:pPr>
            <a:endParaRPr lang="en-GB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703B82-6513-4638-B43F-DC829FCBAE46}"/>
              </a:ext>
            </a:extLst>
          </p:cNvPr>
          <p:cNvSpPr txBox="1"/>
          <p:nvPr/>
        </p:nvSpPr>
        <p:spPr>
          <a:xfrm>
            <a:off x="8834148" y="6048343"/>
            <a:ext cx="270939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4" tooltip="https://www.opendemocracy.net/5050/agnes-woolley/setherfree-spectrum-of-solidarity-for-refugee-women"/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-nc/3.0/"/>
              </a:rPr>
              <a:t>CC BY-NC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0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654FA7-7FB8-46CD-8C5C-319BD0767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689113"/>
            <a:ext cx="10036547" cy="555928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GB" sz="2400" b="1" dirty="0" err="1"/>
              <a:t>Условия</a:t>
            </a:r>
            <a:r>
              <a:rPr lang="en-GB" sz="2400" b="1" dirty="0"/>
              <a:t>, </a:t>
            </a:r>
            <a:r>
              <a:rPr lang="en-GB" sz="2400" b="1" dirty="0" err="1"/>
              <a:t>которые</a:t>
            </a:r>
            <a:r>
              <a:rPr lang="en-GB" sz="2400" b="1" dirty="0"/>
              <a:t> </a:t>
            </a:r>
            <a:r>
              <a:rPr lang="en-GB" sz="2400" b="1" dirty="0" err="1"/>
              <a:t>могут</a:t>
            </a:r>
            <a:r>
              <a:rPr lang="en-GB" sz="2400" b="1" dirty="0"/>
              <a:t> </a:t>
            </a:r>
            <a:r>
              <a:rPr lang="en-GB" sz="2400" b="1" dirty="0" err="1"/>
              <a:t>быть</a:t>
            </a:r>
            <a:r>
              <a:rPr lang="en-GB" sz="2400" b="1" dirty="0"/>
              <a:t> </a:t>
            </a:r>
            <a:r>
              <a:rPr lang="en-GB" sz="2400" b="1" dirty="0" err="1"/>
              <a:t>поставлены</a:t>
            </a:r>
            <a:r>
              <a:rPr lang="en-GB" sz="2400" b="1" dirty="0"/>
              <a:t> </a:t>
            </a:r>
            <a:r>
              <a:rPr lang="en-GB" sz="2400" dirty="0" err="1"/>
              <a:t>для</a:t>
            </a:r>
            <a:r>
              <a:rPr lang="en-GB" sz="2400" dirty="0"/>
              <a:t> </a:t>
            </a:r>
            <a:r>
              <a:rPr lang="en-GB" sz="2400" dirty="0" err="1"/>
              <a:t>освобождения</a:t>
            </a:r>
            <a:r>
              <a:rPr lang="en-GB" sz="2400" dirty="0"/>
              <a:t> </a:t>
            </a:r>
            <a:r>
              <a:rPr lang="en-GB" sz="2400" dirty="0" err="1"/>
              <a:t>до</a:t>
            </a:r>
            <a:r>
              <a:rPr lang="en-GB" sz="2400" dirty="0"/>
              <a:t> </a:t>
            </a:r>
            <a:r>
              <a:rPr lang="en-GB" sz="2400" dirty="0" err="1"/>
              <a:t>принятия</a:t>
            </a:r>
            <a:r>
              <a:rPr lang="en-GB" sz="2400" dirty="0"/>
              <a:t> </a:t>
            </a:r>
            <a:r>
              <a:rPr lang="en-GB" sz="2400" dirty="0" err="1"/>
              <a:t>решения</a:t>
            </a:r>
            <a:r>
              <a:rPr lang="en-GB" sz="2400" dirty="0"/>
              <a:t>:</a:t>
            </a:r>
            <a:endParaRPr lang="ru-RU" dirty="0"/>
          </a:p>
          <a:p>
            <a:pPr algn="just">
              <a:buClr>
                <a:srgbClr val="8AD0D6"/>
              </a:buClr>
              <a:buFont typeface="Wingdings 3"/>
              <a:buChar char=""/>
            </a:pP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endParaRPr lang="en-US" dirty="0"/>
          </a:p>
          <a:p>
            <a:pPr marL="0" algn="just">
              <a:buClr>
                <a:srgbClr val="8AD0D6"/>
              </a:buClr>
              <a:buFont typeface="Wingdings 3"/>
            </a:pPr>
            <a:r>
              <a:rPr lang="en-GB" sz="2400" b="1" dirty="0" err="1"/>
              <a:t>требование</a:t>
            </a:r>
            <a:r>
              <a:rPr lang="en-GB" sz="2400" b="1" dirty="0"/>
              <a:t>, </a:t>
            </a:r>
            <a:r>
              <a:rPr lang="en-GB" sz="2400" b="1" dirty="0" err="1"/>
              <a:t>что</a:t>
            </a:r>
            <a:r>
              <a:rPr lang="en-GB" sz="2400" b="1" dirty="0"/>
              <a:t> </a:t>
            </a:r>
            <a:r>
              <a:rPr lang="en-GB" sz="2400" b="1" dirty="0" err="1"/>
              <a:t>лицо</a:t>
            </a:r>
            <a:r>
              <a:rPr lang="en-GB" sz="2400" b="1" dirty="0"/>
              <a:t> </a:t>
            </a:r>
            <a:r>
              <a:rPr lang="en-GB" sz="2400" b="1" dirty="0" err="1"/>
              <a:t>должно</a:t>
            </a:r>
            <a:r>
              <a:rPr lang="en-GB" sz="2400" b="1" dirty="0"/>
              <a:t> </a:t>
            </a:r>
            <a:r>
              <a:rPr lang="en-GB" sz="2400" b="1" dirty="0" err="1"/>
              <a:t>явиться</a:t>
            </a:r>
            <a:r>
              <a:rPr lang="en-GB" sz="2400" b="1" dirty="0"/>
              <a:t> </a:t>
            </a:r>
            <a:r>
              <a:rPr lang="en-GB" sz="2400" dirty="0"/>
              <a:t>в </a:t>
            </a:r>
            <a:r>
              <a:rPr lang="en-GB" sz="2400" dirty="0" err="1"/>
              <a:t>Министерство</a:t>
            </a:r>
            <a:r>
              <a:rPr lang="en-GB" sz="2400" dirty="0"/>
              <a:t> </a:t>
            </a:r>
            <a:r>
              <a:rPr lang="ru-RU" sz="2400" dirty="0" smtClean="0"/>
              <a:t>внутренних </a:t>
            </a:r>
            <a:r>
              <a:rPr lang="en-GB" sz="2400" dirty="0" err="1" smtClean="0"/>
              <a:t>дел</a:t>
            </a:r>
            <a:r>
              <a:rPr lang="en-GB" sz="2400" dirty="0" smtClean="0"/>
              <a:t> </a:t>
            </a:r>
            <a:r>
              <a:rPr lang="en-GB" sz="2400" dirty="0" err="1"/>
              <a:t>или</a:t>
            </a:r>
            <a:r>
              <a:rPr lang="en-GB" sz="2400" dirty="0"/>
              <a:t> </a:t>
            </a:r>
            <a:r>
              <a:rPr lang="en-GB" sz="2400" dirty="0" err="1"/>
              <a:t>Трибунал</a:t>
            </a:r>
            <a:r>
              <a:rPr lang="en-GB" sz="2400" dirty="0"/>
              <a:t> </a:t>
            </a:r>
            <a:r>
              <a:rPr lang="en-GB" sz="2400" dirty="0" err="1"/>
              <a:t>первого</a:t>
            </a:r>
            <a:r>
              <a:rPr lang="en-GB" sz="2400" dirty="0"/>
              <a:t> </a:t>
            </a:r>
            <a:r>
              <a:rPr lang="en-GB" sz="2400" dirty="0" err="1"/>
              <a:t>уровня</a:t>
            </a:r>
            <a:r>
              <a:rPr lang="en-GB" sz="2400" dirty="0"/>
              <a:t> в </a:t>
            </a:r>
            <a:r>
              <a:rPr lang="ru-RU" sz="2400" dirty="0" smtClean="0"/>
              <a:t>назначенные </a:t>
            </a:r>
            <a:r>
              <a:rPr lang="en-GB" sz="2400" dirty="0" err="1" smtClean="0"/>
              <a:t>время</a:t>
            </a:r>
            <a:r>
              <a:rPr lang="en-GB" sz="2400" dirty="0" smtClean="0"/>
              <a:t> </a:t>
            </a:r>
            <a:r>
              <a:rPr lang="en-GB" sz="2400" dirty="0"/>
              <a:t>и </a:t>
            </a:r>
            <a:r>
              <a:rPr lang="en-GB" sz="2400" dirty="0" err="1"/>
              <a:t>место</a:t>
            </a:r>
            <a:r>
              <a:rPr lang="en-GB" sz="2400" dirty="0"/>
              <a:t>;</a:t>
            </a:r>
            <a:endParaRPr lang="en-GB" dirty="0"/>
          </a:p>
          <a:p>
            <a:pPr marL="0" algn="just">
              <a:buClr>
                <a:srgbClr val="8AD0D6"/>
              </a:buClr>
              <a:buFont typeface="Wingdings 3"/>
            </a:pPr>
            <a:r>
              <a:rPr lang="en-GB" sz="2400" b="1" dirty="0" err="1"/>
              <a:t>ограничение</a:t>
            </a:r>
            <a:r>
              <a:rPr lang="en-GB" sz="2400" b="1" dirty="0"/>
              <a:t> </a:t>
            </a:r>
            <a:r>
              <a:rPr lang="en-GB" sz="2400" b="1" dirty="0" err="1"/>
              <a:t>на</a:t>
            </a:r>
            <a:r>
              <a:rPr lang="en-GB" sz="2400" b="1" dirty="0"/>
              <a:t> </a:t>
            </a:r>
            <a:r>
              <a:rPr lang="en-GB" sz="2400" b="1" dirty="0" err="1"/>
              <a:t>работу</a:t>
            </a:r>
            <a:r>
              <a:rPr lang="en-GB" sz="2400" b="1" dirty="0"/>
              <a:t>, </a:t>
            </a:r>
            <a:r>
              <a:rPr lang="en-GB" sz="2400" b="1" dirty="0" err="1"/>
              <a:t>род</a:t>
            </a:r>
            <a:r>
              <a:rPr lang="en-GB" sz="2400" b="1" dirty="0"/>
              <a:t> </a:t>
            </a:r>
            <a:r>
              <a:rPr lang="en-GB" sz="2400" b="1" dirty="0" err="1"/>
              <a:t>занятий</a:t>
            </a:r>
            <a:r>
              <a:rPr lang="en-GB" sz="2400" b="1" dirty="0"/>
              <a:t> </a:t>
            </a:r>
            <a:r>
              <a:rPr lang="en-GB" sz="2400" b="1" dirty="0" err="1"/>
              <a:t>или</a:t>
            </a:r>
            <a:r>
              <a:rPr lang="en-GB" sz="2400" b="1" dirty="0"/>
              <a:t> </a:t>
            </a:r>
            <a:r>
              <a:rPr lang="en-GB" sz="2400" b="1" dirty="0" err="1"/>
              <a:t>обучение</a:t>
            </a:r>
            <a:r>
              <a:rPr lang="en-GB" sz="2400" b="1" dirty="0"/>
              <a:t> </a:t>
            </a:r>
            <a:r>
              <a:rPr lang="en-GB" sz="2400" dirty="0" err="1"/>
              <a:t>лица</a:t>
            </a:r>
            <a:r>
              <a:rPr lang="en-GB" sz="2400" dirty="0"/>
              <a:t> в </a:t>
            </a:r>
            <a:r>
              <a:rPr lang="en-GB" sz="2400" dirty="0" err="1"/>
              <a:t>Великобритании</a:t>
            </a:r>
            <a:r>
              <a:rPr lang="en-GB" sz="2400" dirty="0"/>
              <a:t>;</a:t>
            </a:r>
            <a:endParaRPr lang="en-GB" dirty="0"/>
          </a:p>
          <a:p>
            <a:pPr marL="0" algn="just">
              <a:buClr>
                <a:srgbClr val="8AD0D6"/>
              </a:buClr>
              <a:buFont typeface="Wingdings 3"/>
            </a:pPr>
            <a:r>
              <a:rPr lang="en-GB" sz="2400" dirty="0" err="1"/>
              <a:t>условие</a:t>
            </a:r>
            <a:r>
              <a:rPr lang="en-GB" sz="2400" dirty="0"/>
              <a:t>, </a:t>
            </a:r>
            <a:r>
              <a:rPr lang="en-GB" sz="2400" dirty="0" err="1"/>
              <a:t>касающееся</a:t>
            </a:r>
            <a:r>
              <a:rPr lang="en-GB" sz="2400" dirty="0"/>
              <a:t> </a:t>
            </a:r>
            <a:r>
              <a:rPr lang="en-GB" sz="2400" b="1" dirty="0" err="1"/>
              <a:t>места</a:t>
            </a:r>
            <a:r>
              <a:rPr lang="en-GB" sz="2400" b="1" dirty="0"/>
              <a:t> </a:t>
            </a:r>
            <a:r>
              <a:rPr lang="en-GB" sz="2400" b="1" dirty="0" err="1"/>
              <a:t>жительства</a:t>
            </a:r>
            <a:r>
              <a:rPr lang="en-GB" sz="2400" b="1" dirty="0"/>
              <a:t> </a:t>
            </a:r>
            <a:r>
              <a:rPr lang="en-GB" sz="2400" dirty="0" err="1"/>
              <a:t>лица</a:t>
            </a:r>
            <a:r>
              <a:rPr lang="en-GB" sz="2400" dirty="0"/>
              <a:t>;</a:t>
            </a:r>
            <a:endParaRPr lang="en-GB" dirty="0"/>
          </a:p>
          <a:p>
            <a:pPr marL="0" algn="just">
              <a:buClr>
                <a:srgbClr val="8AD0D6"/>
              </a:buClr>
              <a:buFont typeface="Wingdings 3"/>
            </a:pPr>
            <a:r>
              <a:rPr lang="en-GB" sz="2400" dirty="0" err="1"/>
              <a:t>условие</a:t>
            </a:r>
            <a:r>
              <a:rPr lang="en-GB" sz="2400" dirty="0"/>
              <a:t>, </a:t>
            </a:r>
            <a:r>
              <a:rPr lang="en-GB" sz="2400" b="1" dirty="0" err="1"/>
              <a:t>обязывающее</a:t>
            </a:r>
            <a:r>
              <a:rPr lang="en-GB" sz="2400" b="1" dirty="0"/>
              <a:t> </a:t>
            </a:r>
            <a:r>
              <a:rPr lang="en-GB" sz="2400" b="1" dirty="0" err="1"/>
              <a:t>лицо</a:t>
            </a:r>
            <a:r>
              <a:rPr lang="en-GB" sz="2400" b="1" dirty="0"/>
              <a:t> </a:t>
            </a:r>
            <a:r>
              <a:rPr lang="en-GB" sz="2400" b="1" dirty="0" err="1"/>
              <a:t>отчитываться</a:t>
            </a:r>
            <a:r>
              <a:rPr lang="en-GB" sz="2400" b="1" dirty="0"/>
              <a:t> </a:t>
            </a:r>
            <a:r>
              <a:rPr lang="en-GB" sz="2400" dirty="0" err="1"/>
              <a:t>перед</a:t>
            </a:r>
            <a:r>
              <a:rPr lang="en-GB" sz="2400" dirty="0"/>
              <a:t> </a:t>
            </a:r>
            <a:r>
              <a:rPr lang="ru-RU" sz="2400" dirty="0" smtClean="0"/>
              <a:t>представителем </a:t>
            </a:r>
            <a:r>
              <a:rPr lang="en-GB" sz="2400" dirty="0" err="1" smtClean="0"/>
              <a:t>Минист</a:t>
            </a:r>
            <a:r>
              <a:rPr lang="ru-RU" sz="2400" dirty="0" err="1" smtClean="0"/>
              <a:t>ерства</a:t>
            </a:r>
            <a:r>
              <a:rPr lang="en-GB" sz="2400" dirty="0" smtClean="0"/>
              <a:t> </a:t>
            </a:r>
            <a:r>
              <a:rPr lang="ru-RU" sz="2400" dirty="0" smtClean="0"/>
              <a:t>внутренних </a:t>
            </a:r>
            <a:r>
              <a:rPr lang="en-GB" sz="2400" dirty="0" err="1" smtClean="0"/>
              <a:t>дел</a:t>
            </a:r>
            <a:r>
              <a:rPr lang="en-GB" sz="2400" dirty="0" smtClean="0"/>
              <a:t> </a:t>
            </a:r>
            <a:r>
              <a:rPr lang="en-GB" sz="2400" dirty="0" err="1"/>
              <a:t>или</a:t>
            </a:r>
            <a:r>
              <a:rPr lang="en-GB" sz="2400" dirty="0"/>
              <a:t> </a:t>
            </a:r>
            <a:r>
              <a:rPr lang="en-GB" sz="2400" dirty="0" err="1"/>
              <a:t>другим</a:t>
            </a:r>
            <a:r>
              <a:rPr lang="en-GB" sz="2400" dirty="0"/>
              <a:t> </a:t>
            </a:r>
            <a:r>
              <a:rPr lang="ru-RU" sz="2400" dirty="0" smtClean="0"/>
              <a:t>полномочным </a:t>
            </a:r>
            <a:r>
              <a:rPr lang="en-GB" sz="2400" dirty="0" err="1" smtClean="0"/>
              <a:t>лицом</a:t>
            </a:r>
            <a:r>
              <a:rPr lang="en-GB" sz="2400" dirty="0"/>
              <a:t>;</a:t>
            </a:r>
            <a:endParaRPr lang="en-GB" dirty="0"/>
          </a:p>
          <a:p>
            <a:pPr marL="0" algn="just">
              <a:buClr>
                <a:srgbClr val="8AD0D6"/>
              </a:buClr>
              <a:buFont typeface="Wingdings 3"/>
            </a:pPr>
            <a:r>
              <a:rPr lang="en-GB" sz="2400" dirty="0" err="1"/>
              <a:t>условие</a:t>
            </a:r>
            <a:r>
              <a:rPr lang="en-GB" sz="2400" dirty="0"/>
              <a:t> </a:t>
            </a:r>
            <a:r>
              <a:rPr lang="en-GB" sz="2400" dirty="0" err="1"/>
              <a:t>об</a:t>
            </a:r>
            <a:r>
              <a:rPr lang="en-GB" sz="2400" dirty="0"/>
              <a:t> </a:t>
            </a:r>
            <a:r>
              <a:rPr lang="en-GB" sz="2400" b="1" dirty="0" err="1"/>
              <a:t>электронном</a:t>
            </a:r>
            <a:r>
              <a:rPr lang="en-GB" sz="2400" b="1" dirty="0"/>
              <a:t> </a:t>
            </a:r>
            <a:r>
              <a:rPr lang="en-GB" sz="2400" b="1" dirty="0" err="1"/>
              <a:t>контроле</a:t>
            </a:r>
            <a:r>
              <a:rPr lang="en-GB" sz="2400" dirty="0"/>
              <a:t>;</a:t>
            </a:r>
            <a:endParaRPr lang="en-GB" dirty="0"/>
          </a:p>
          <a:p>
            <a:pPr marL="0" algn="just">
              <a:buClr>
                <a:srgbClr val="8AD0D6"/>
              </a:buClr>
              <a:buFont typeface="Wingdings 3"/>
            </a:pPr>
            <a:r>
              <a:rPr lang="en-GB" sz="2400" b="1" dirty="0" err="1"/>
              <a:t>прочие</a:t>
            </a:r>
            <a:r>
              <a:rPr lang="en-GB" sz="2400" b="1" dirty="0"/>
              <a:t> </a:t>
            </a:r>
            <a:r>
              <a:rPr lang="en-GB" sz="2400" b="1" dirty="0" err="1"/>
              <a:t>условия</a:t>
            </a:r>
            <a:r>
              <a:rPr lang="en-GB" sz="2400" b="1" dirty="0"/>
              <a:t>,</a:t>
            </a:r>
            <a:r>
              <a:rPr lang="en-GB" sz="2400" dirty="0"/>
              <a:t> </a:t>
            </a:r>
            <a:r>
              <a:rPr lang="en-GB" sz="2400" dirty="0" err="1"/>
              <a:t>которые</a:t>
            </a:r>
            <a:r>
              <a:rPr lang="en-GB" sz="2400" dirty="0"/>
              <a:t> </a:t>
            </a:r>
            <a:r>
              <a:rPr lang="en-GB" sz="2400" dirty="0" err="1"/>
              <a:t>считает</a:t>
            </a:r>
            <a:r>
              <a:rPr lang="en-GB" sz="2400" dirty="0"/>
              <a:t> </a:t>
            </a:r>
            <a:r>
              <a:rPr lang="en-GB" sz="2400" dirty="0" err="1"/>
              <a:t>целесообразными</a:t>
            </a:r>
            <a:r>
              <a:rPr lang="en-GB" sz="2400" dirty="0"/>
              <a:t> </a:t>
            </a:r>
            <a:r>
              <a:rPr lang="en-GB" sz="2400" dirty="0" err="1"/>
              <a:t>лицо</a:t>
            </a:r>
            <a:r>
              <a:rPr lang="en-GB" sz="2400" dirty="0"/>
              <a:t>, </a:t>
            </a:r>
            <a:r>
              <a:rPr lang="en-GB" sz="2400" dirty="0" err="1"/>
              <a:t>дающее</a:t>
            </a:r>
            <a:r>
              <a:rPr lang="en-GB" sz="2400" dirty="0"/>
              <a:t> </a:t>
            </a:r>
            <a:r>
              <a:rPr lang="en-GB" sz="2400" dirty="0" err="1"/>
              <a:t>разрешение</a:t>
            </a:r>
            <a:r>
              <a:rPr lang="en-GB" sz="2400" dirty="0"/>
              <a:t> </a:t>
            </a:r>
            <a:r>
              <a:rPr lang="en-GB" sz="2400" dirty="0" err="1"/>
              <a:t>на</a:t>
            </a:r>
            <a:r>
              <a:rPr lang="en-GB" sz="2400" dirty="0"/>
              <a:t> </a:t>
            </a:r>
            <a:r>
              <a:rPr lang="en-GB" sz="2400" dirty="0" err="1"/>
              <a:t>освобождение</a:t>
            </a:r>
            <a:r>
              <a:rPr lang="en-GB" sz="2400" dirty="0"/>
              <a:t> </a:t>
            </a:r>
            <a:r>
              <a:rPr lang="en-GB" sz="2400" dirty="0" err="1"/>
              <a:t>до</a:t>
            </a:r>
            <a:r>
              <a:rPr lang="en-GB" sz="2400" dirty="0"/>
              <a:t> </a:t>
            </a:r>
            <a:r>
              <a:rPr lang="en-GB" sz="2400" dirty="0" err="1"/>
              <a:t>принятия</a:t>
            </a:r>
            <a:r>
              <a:rPr lang="en-GB" sz="2400" dirty="0"/>
              <a:t> </a:t>
            </a:r>
            <a:r>
              <a:rPr lang="en-GB" sz="2400" dirty="0" err="1"/>
              <a:t>решения</a:t>
            </a:r>
            <a:r>
              <a:rPr lang="en-GB" sz="2400" dirty="0"/>
              <a:t>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34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F217AE-C0A8-410B-8FDF-99BF16324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452438"/>
            <a:ext cx="10009321" cy="1400175"/>
          </a:xfrm>
        </p:spPr>
        <p:txBody>
          <a:bodyPr/>
          <a:lstStyle/>
          <a:p>
            <a:r>
              <a:rPr lang="en-GB" sz="3200" b="1" dirty="0" err="1"/>
              <a:t>Поддержка</a:t>
            </a:r>
            <a:r>
              <a:rPr lang="en-GB" sz="3200" b="1" dirty="0"/>
              <a:t> </a:t>
            </a:r>
            <a:r>
              <a:rPr lang="en-GB" sz="3200" b="1" dirty="0" err="1"/>
              <a:t>при</a:t>
            </a:r>
            <a:r>
              <a:rPr lang="en-GB" sz="3200" b="1" dirty="0"/>
              <a:t> </a:t>
            </a:r>
            <a:r>
              <a:rPr lang="en-GB" sz="3200" b="1" dirty="0" err="1"/>
              <a:t>предоставлении</a:t>
            </a:r>
            <a:r>
              <a:rPr lang="en-GB" sz="3200" b="1" dirty="0"/>
              <a:t> </a:t>
            </a:r>
            <a:r>
              <a:rPr lang="en-GB" sz="3200" b="1" dirty="0" err="1"/>
              <a:t>убежища</a:t>
            </a:r>
            <a:r>
              <a:rPr lang="en-GB" b="1" dirty="0"/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07E72D-9A3B-4483-82FA-F700A0B74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537252"/>
            <a:ext cx="10074897" cy="486803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en-GB" dirty="0" err="1"/>
              <a:t>Это</a:t>
            </a:r>
            <a:r>
              <a:rPr lang="en-GB" dirty="0"/>
              <a:t> </a:t>
            </a:r>
            <a:r>
              <a:rPr lang="en-GB" b="1" dirty="0" err="1"/>
              <a:t>помощь</a:t>
            </a:r>
            <a:r>
              <a:rPr lang="en-GB" b="1" dirty="0"/>
              <a:t> с </a:t>
            </a:r>
            <a:r>
              <a:rPr lang="en-GB" b="1" dirty="0" err="1"/>
              <a:t>проживанием</a:t>
            </a:r>
            <a:r>
              <a:rPr lang="en-GB" b="1" dirty="0"/>
              <a:t> и </a:t>
            </a:r>
            <a:r>
              <a:rPr lang="en-GB" b="1" dirty="0" err="1"/>
              <a:t>финансами</a:t>
            </a:r>
            <a:r>
              <a:rPr lang="en-GB" dirty="0"/>
              <a:t>, </a:t>
            </a:r>
            <a:r>
              <a:rPr lang="en-GB" dirty="0" err="1"/>
              <a:t>предоставляемая</a:t>
            </a:r>
            <a:r>
              <a:rPr lang="en-GB" dirty="0"/>
              <a:t> </a:t>
            </a:r>
            <a:r>
              <a:rPr lang="en-GB" dirty="0" err="1"/>
              <a:t>тем</a:t>
            </a:r>
            <a:r>
              <a:rPr lang="en-GB" dirty="0"/>
              <a:t> </a:t>
            </a:r>
            <a:r>
              <a:rPr lang="en-GB" dirty="0" err="1"/>
              <a:t>просителям</a:t>
            </a:r>
            <a:r>
              <a:rPr lang="en-GB" dirty="0"/>
              <a:t> </a:t>
            </a:r>
            <a:r>
              <a:rPr lang="en-GB" dirty="0" err="1"/>
              <a:t>убежища</a:t>
            </a:r>
            <a:r>
              <a:rPr lang="en-GB" dirty="0"/>
              <a:t>, </a:t>
            </a:r>
            <a:r>
              <a:rPr lang="en-GB" dirty="0" err="1"/>
              <a:t>которые</a:t>
            </a:r>
            <a:r>
              <a:rPr lang="en-GB" dirty="0"/>
              <a:t> </a:t>
            </a:r>
            <a:r>
              <a:rPr lang="en-GB" dirty="0" err="1"/>
              <a:t>не</a:t>
            </a:r>
            <a:r>
              <a:rPr lang="en-GB" dirty="0"/>
              <a:t> </a:t>
            </a:r>
            <a:r>
              <a:rPr lang="en-GB" dirty="0" err="1"/>
              <a:t>были</a:t>
            </a:r>
            <a:r>
              <a:rPr lang="en-GB" dirty="0"/>
              <a:t> </a:t>
            </a:r>
            <a:r>
              <a:rPr lang="en-GB" dirty="0" err="1"/>
              <a:t>задержаны</a:t>
            </a:r>
            <a:r>
              <a:rPr lang="en-GB" dirty="0"/>
              <a:t>.</a:t>
            </a:r>
            <a:endParaRPr lang="ru-RU" dirty="0"/>
          </a:p>
          <a:p>
            <a:pPr algn="just">
              <a:buClr>
                <a:srgbClr val="8AD0D6"/>
              </a:buClr>
            </a:pPr>
            <a:endParaRPr lang="en-GB" dirty="0"/>
          </a:p>
          <a:p>
            <a:pPr algn="just">
              <a:buClr>
                <a:srgbClr val="8AD0D6"/>
              </a:buClr>
            </a:pPr>
            <a:r>
              <a:rPr lang="en-GB" dirty="0" err="1"/>
              <a:t>Это</a:t>
            </a:r>
            <a:r>
              <a:rPr lang="en-GB" dirty="0"/>
              <a:t> </a:t>
            </a:r>
            <a:r>
              <a:rPr lang="en-GB" dirty="0" err="1"/>
              <a:t>также</a:t>
            </a:r>
            <a:r>
              <a:rPr lang="en-GB" dirty="0"/>
              <a:t> </a:t>
            </a:r>
            <a:r>
              <a:rPr lang="en-GB" dirty="0" err="1"/>
              <a:t>означает</a:t>
            </a:r>
            <a:r>
              <a:rPr lang="en-GB" dirty="0"/>
              <a:t>, </a:t>
            </a:r>
            <a:r>
              <a:rPr lang="en-GB" dirty="0" err="1"/>
              <a:t>что</a:t>
            </a:r>
            <a:r>
              <a:rPr lang="en-GB" dirty="0"/>
              <a:t> </a:t>
            </a:r>
            <a:r>
              <a:rPr lang="en-GB" dirty="0" err="1"/>
              <a:t>дети</a:t>
            </a:r>
            <a:r>
              <a:rPr lang="en-GB" dirty="0"/>
              <a:t> в </a:t>
            </a:r>
            <a:r>
              <a:rPr lang="en-GB" dirty="0" err="1"/>
              <a:t>семье</a:t>
            </a:r>
            <a:r>
              <a:rPr lang="en-GB" dirty="0"/>
              <a:t> </a:t>
            </a:r>
            <a:r>
              <a:rPr lang="en-GB" dirty="0" err="1"/>
              <a:t>могут</a:t>
            </a:r>
            <a:r>
              <a:rPr lang="en-GB" dirty="0"/>
              <a:t> </a:t>
            </a:r>
            <a:r>
              <a:rPr lang="en-GB" dirty="0" err="1"/>
              <a:t>посещать</a:t>
            </a:r>
            <a:r>
              <a:rPr lang="en-GB" dirty="0"/>
              <a:t> </a:t>
            </a:r>
            <a:r>
              <a:rPr lang="en-GB" b="1" dirty="0" err="1"/>
              <a:t>бесплатную</a:t>
            </a:r>
            <a:r>
              <a:rPr lang="en-GB" b="1" dirty="0"/>
              <a:t> </a:t>
            </a:r>
            <a:r>
              <a:rPr lang="en-GB" b="1" dirty="0" err="1"/>
              <a:t>государственную</a:t>
            </a:r>
            <a:r>
              <a:rPr lang="en-GB" b="1" dirty="0"/>
              <a:t> </a:t>
            </a:r>
            <a:r>
              <a:rPr lang="en-GB" b="1" dirty="0" err="1"/>
              <a:t>школу</a:t>
            </a:r>
            <a:r>
              <a:rPr lang="en-GB" dirty="0"/>
              <a:t>.</a:t>
            </a:r>
            <a:endParaRPr lang="ru-RU" dirty="0"/>
          </a:p>
          <a:p>
            <a:pPr algn="just">
              <a:buClr>
                <a:srgbClr val="8AD0D6"/>
              </a:buClr>
              <a:buFont typeface="Wingdings 3"/>
              <a:buChar char=""/>
            </a:pPr>
            <a:endParaRPr lang="en-GB" dirty="0"/>
          </a:p>
          <a:p>
            <a:pPr algn="just">
              <a:buClr>
                <a:srgbClr val="8AD0D6"/>
              </a:buClr>
              <a:buFont typeface="Wingdings 3"/>
              <a:buChar char=""/>
            </a:pPr>
            <a:r>
              <a:rPr lang="en-GB" dirty="0" err="1"/>
              <a:t>Проситель</a:t>
            </a:r>
            <a:r>
              <a:rPr lang="en-GB" dirty="0"/>
              <a:t> и </a:t>
            </a:r>
            <a:r>
              <a:rPr lang="en-GB" dirty="0" err="1"/>
              <a:t>его</a:t>
            </a:r>
            <a:r>
              <a:rPr lang="en-GB" dirty="0"/>
              <a:t> </a:t>
            </a:r>
            <a:r>
              <a:rPr lang="en-GB" dirty="0" err="1"/>
              <a:t>семья</a:t>
            </a:r>
            <a:r>
              <a:rPr lang="en-GB" dirty="0"/>
              <a:t> </a:t>
            </a:r>
            <a:r>
              <a:rPr lang="en-GB" dirty="0" err="1"/>
              <a:t>могут</a:t>
            </a:r>
            <a:r>
              <a:rPr lang="en-GB" dirty="0"/>
              <a:t> </a:t>
            </a:r>
            <a:r>
              <a:rPr lang="en-GB" dirty="0" err="1"/>
              <a:t>пользоваться</a:t>
            </a:r>
            <a:r>
              <a:rPr lang="en-GB" dirty="0"/>
              <a:t> </a:t>
            </a:r>
            <a:r>
              <a:rPr lang="en-GB" b="1" dirty="0" err="1"/>
              <a:t>бесплатной</a:t>
            </a:r>
            <a:r>
              <a:rPr lang="en-GB" b="1" dirty="0"/>
              <a:t> </a:t>
            </a:r>
            <a:r>
              <a:rPr lang="en-GB" b="1" dirty="0" err="1"/>
              <a:t>системой</a:t>
            </a:r>
            <a:r>
              <a:rPr lang="en-GB" b="1" dirty="0"/>
              <a:t> </a:t>
            </a:r>
            <a:r>
              <a:rPr lang="en-GB" b="1" dirty="0" err="1"/>
              <a:t>здравоохранения</a:t>
            </a:r>
            <a:r>
              <a:rPr lang="en-GB" dirty="0"/>
              <a:t> </a:t>
            </a:r>
            <a:r>
              <a:rPr lang="en-GB" b="1" dirty="0"/>
              <a:t>NHS </a:t>
            </a:r>
            <a:r>
              <a:rPr lang="en-GB" dirty="0"/>
              <a:t>(National Health Service).</a:t>
            </a:r>
            <a:endParaRPr lang="en-GB" sz="2100" dirty="0"/>
          </a:p>
          <a:p>
            <a:pPr algn="just">
              <a:buClr>
                <a:srgbClr val="8AD0D6"/>
              </a:buClr>
              <a:buFont typeface="Wingdings 3"/>
              <a:buChar char=""/>
            </a:pPr>
            <a:endParaRPr lang="en-GB" dirty="0"/>
          </a:p>
          <a:p>
            <a:pPr algn="just">
              <a:buClr>
                <a:srgbClr val="8AD0D6"/>
              </a:buClr>
              <a:buFont typeface="Wingdings 3"/>
              <a:buChar char=""/>
            </a:pPr>
            <a:r>
              <a:rPr lang="en-GB" dirty="0" err="1"/>
              <a:t>Убежище</a:t>
            </a:r>
            <a:r>
              <a:rPr lang="en-GB" dirty="0"/>
              <a:t> </a:t>
            </a:r>
            <a:r>
              <a:rPr lang="en-GB" dirty="0" err="1"/>
              <a:t>предоставляется</a:t>
            </a:r>
            <a:r>
              <a:rPr lang="en-GB" dirty="0"/>
              <a:t> </a:t>
            </a:r>
            <a:r>
              <a:rPr lang="en-GB" dirty="0" err="1"/>
              <a:t>лицам</a:t>
            </a:r>
            <a:r>
              <a:rPr lang="en-GB" dirty="0"/>
              <a:t>, </a:t>
            </a:r>
            <a:r>
              <a:rPr lang="en-GB" b="1" dirty="0" err="1"/>
              <a:t>которым</a:t>
            </a:r>
            <a:r>
              <a:rPr lang="en-GB" b="1" dirty="0"/>
              <a:t> </a:t>
            </a:r>
            <a:r>
              <a:rPr lang="en-GB" b="1" dirty="0" err="1"/>
              <a:t>больше</a:t>
            </a:r>
            <a:r>
              <a:rPr lang="en-GB" b="1" dirty="0"/>
              <a:t> 18 </a:t>
            </a:r>
            <a:r>
              <a:rPr lang="en-GB" b="1" dirty="0" err="1"/>
              <a:t>лет</a:t>
            </a:r>
            <a:r>
              <a:rPr lang="en-GB" b="1" dirty="0"/>
              <a:t>, а </a:t>
            </a:r>
            <a:r>
              <a:rPr lang="en-GB" b="1" dirty="0" err="1"/>
              <a:t>также</a:t>
            </a:r>
            <a:r>
              <a:rPr lang="en-GB" b="1" dirty="0"/>
              <a:t> </a:t>
            </a:r>
            <a:r>
              <a:rPr lang="en-GB" b="1" dirty="0" err="1"/>
              <a:t>их</a:t>
            </a:r>
            <a:r>
              <a:rPr lang="en-GB" b="1" dirty="0"/>
              <a:t> </a:t>
            </a:r>
            <a:r>
              <a:rPr lang="en-GB" b="1" dirty="0" err="1"/>
              <a:t>иждивенцам</a:t>
            </a:r>
            <a:r>
              <a:rPr lang="en-GB" b="1" dirty="0"/>
              <a:t> </a:t>
            </a:r>
            <a:r>
              <a:rPr lang="en-GB" dirty="0" err="1"/>
              <a:t>при</a:t>
            </a:r>
            <a:r>
              <a:rPr lang="en-GB" dirty="0"/>
              <a:t> </a:t>
            </a:r>
            <a:r>
              <a:rPr lang="en-GB" dirty="0" err="1"/>
              <a:t>условии</a:t>
            </a:r>
            <a:r>
              <a:rPr lang="en-GB" dirty="0"/>
              <a:t>, </a:t>
            </a:r>
            <a:r>
              <a:rPr lang="en-GB" dirty="0" err="1"/>
              <a:t>что</a:t>
            </a:r>
            <a:r>
              <a:rPr lang="en-GB" dirty="0"/>
              <a:t> </a:t>
            </a:r>
            <a:r>
              <a:rPr lang="en-GB" dirty="0" err="1"/>
              <a:t>они</a:t>
            </a:r>
            <a:r>
              <a:rPr lang="en-GB" dirty="0"/>
              <a:t> </a:t>
            </a:r>
            <a:r>
              <a:rPr lang="en-GB" dirty="0" err="1"/>
              <a:t>могут</a:t>
            </a:r>
            <a:r>
              <a:rPr lang="en-GB" dirty="0"/>
              <a:t> </a:t>
            </a:r>
            <a:r>
              <a:rPr lang="en-GB" dirty="0" err="1"/>
              <a:t>доказать</a:t>
            </a:r>
            <a:r>
              <a:rPr lang="en-GB" dirty="0"/>
              <a:t>, </a:t>
            </a:r>
            <a:r>
              <a:rPr lang="en-GB" dirty="0" err="1"/>
              <a:t>что</a:t>
            </a:r>
            <a:r>
              <a:rPr lang="en-GB" dirty="0"/>
              <a:t> </a:t>
            </a:r>
            <a:r>
              <a:rPr lang="en-GB" b="1" dirty="0" err="1"/>
              <a:t>являются</a:t>
            </a:r>
            <a:r>
              <a:rPr lang="en-GB" b="1" dirty="0"/>
              <a:t> </a:t>
            </a:r>
            <a:r>
              <a:rPr lang="en-GB" b="1" dirty="0" err="1"/>
              <a:t>нуждающимися</a:t>
            </a:r>
            <a:r>
              <a:rPr lang="en-GB" b="1" dirty="0"/>
              <a:t> </a:t>
            </a:r>
            <a:r>
              <a:rPr lang="en-GB" dirty="0"/>
              <a:t>(</a:t>
            </a:r>
            <a:r>
              <a:rPr lang="en-GB" dirty="0" err="1"/>
              <a:t>т.е</a:t>
            </a:r>
            <a:r>
              <a:rPr lang="en-GB" dirty="0"/>
              <a:t>. </a:t>
            </a:r>
            <a:r>
              <a:rPr lang="en-GB" dirty="0" err="1"/>
              <a:t>не</a:t>
            </a:r>
            <a:r>
              <a:rPr lang="en-GB" dirty="0"/>
              <a:t> </a:t>
            </a:r>
            <a:r>
              <a:rPr lang="en-GB" dirty="0" err="1"/>
              <a:t>имеют</a:t>
            </a:r>
            <a:r>
              <a:rPr lang="en-GB" dirty="0"/>
              <a:t> </a:t>
            </a:r>
            <a:r>
              <a:rPr lang="en-GB" dirty="0" err="1"/>
              <a:t>нормального</a:t>
            </a:r>
            <a:r>
              <a:rPr lang="en-GB" dirty="0"/>
              <a:t> </a:t>
            </a:r>
            <a:r>
              <a:rPr lang="en-GB" dirty="0" err="1"/>
              <a:t>жилья</a:t>
            </a:r>
            <a:r>
              <a:rPr lang="en-GB" dirty="0"/>
              <a:t> и </a:t>
            </a:r>
            <a:r>
              <a:rPr lang="en-GB" dirty="0" err="1"/>
              <a:t>средств</a:t>
            </a:r>
            <a:r>
              <a:rPr lang="en-GB" dirty="0"/>
              <a:t> </a:t>
            </a:r>
            <a:r>
              <a:rPr lang="en-GB" dirty="0" err="1"/>
              <a:t>на</a:t>
            </a:r>
            <a:r>
              <a:rPr lang="en-GB" dirty="0"/>
              <a:t> </a:t>
            </a:r>
            <a:r>
              <a:rPr lang="en-GB" dirty="0" err="1"/>
              <a:t>жилье</a:t>
            </a:r>
            <a:r>
              <a:rPr lang="en-GB" dirty="0"/>
              <a:t> </a:t>
            </a:r>
            <a:r>
              <a:rPr lang="en-GB" dirty="0" err="1"/>
              <a:t>для</a:t>
            </a:r>
            <a:r>
              <a:rPr lang="en-GB" dirty="0"/>
              <a:t> </a:t>
            </a:r>
            <a:r>
              <a:rPr lang="en-GB" dirty="0" err="1"/>
              <a:t>себя</a:t>
            </a:r>
            <a:r>
              <a:rPr lang="en-GB" dirty="0"/>
              <a:t> и </a:t>
            </a:r>
            <a:r>
              <a:rPr lang="en-GB" dirty="0" err="1"/>
              <a:t>своих</a:t>
            </a:r>
            <a:r>
              <a:rPr lang="en-GB" dirty="0"/>
              <a:t> </a:t>
            </a:r>
            <a:r>
              <a:rPr lang="en-GB" dirty="0" err="1"/>
              <a:t>иждивенцев</a:t>
            </a:r>
            <a:r>
              <a:rPr lang="en-GB" dirty="0"/>
              <a:t> </a:t>
            </a:r>
            <a:r>
              <a:rPr lang="en-GB" dirty="0" err="1"/>
              <a:t>сейчас</a:t>
            </a:r>
            <a:r>
              <a:rPr lang="en-GB" dirty="0"/>
              <a:t> </a:t>
            </a:r>
            <a:r>
              <a:rPr lang="en-GB" dirty="0" err="1"/>
              <a:t>или</a:t>
            </a:r>
            <a:r>
              <a:rPr lang="en-GB" dirty="0"/>
              <a:t> </a:t>
            </a:r>
            <a:r>
              <a:rPr lang="en-GB" dirty="0" err="1"/>
              <a:t>не</a:t>
            </a:r>
            <a:r>
              <a:rPr lang="en-GB" dirty="0"/>
              <a:t> </a:t>
            </a:r>
            <a:r>
              <a:rPr lang="en-GB" dirty="0" err="1"/>
              <a:t>будут</a:t>
            </a:r>
            <a:r>
              <a:rPr lang="en-GB" dirty="0"/>
              <a:t> </a:t>
            </a:r>
            <a:r>
              <a:rPr lang="en-GB" dirty="0" err="1"/>
              <a:t>их</a:t>
            </a:r>
            <a:r>
              <a:rPr lang="en-GB" dirty="0"/>
              <a:t> </a:t>
            </a:r>
            <a:r>
              <a:rPr lang="en-GB" dirty="0" err="1"/>
              <a:t>иметь</a:t>
            </a:r>
            <a:r>
              <a:rPr lang="en-GB" dirty="0"/>
              <a:t> в </a:t>
            </a:r>
            <a:r>
              <a:rPr lang="en-GB" dirty="0" err="1"/>
              <a:t>течение</a:t>
            </a:r>
            <a:r>
              <a:rPr lang="en-GB" dirty="0"/>
              <a:t> </a:t>
            </a:r>
            <a:r>
              <a:rPr lang="en-GB" dirty="0" err="1"/>
              <a:t>следующих</a:t>
            </a:r>
            <a:r>
              <a:rPr lang="en-GB" dirty="0"/>
              <a:t> 14 </a:t>
            </a:r>
            <a:r>
              <a:rPr lang="en-GB" dirty="0" err="1"/>
              <a:t>дней</a:t>
            </a:r>
            <a:r>
              <a:rPr lang="en-GB" dirty="0"/>
              <a:t>) 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214244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426453-F6D3-4CAC-A437-9FC99A6BD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6" y="954158"/>
            <a:ext cx="9466757" cy="529424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just"/>
            <a:r>
              <a:rPr lang="en-GB" sz="2200" dirty="0" err="1"/>
              <a:t>Она</a:t>
            </a:r>
            <a:r>
              <a:rPr lang="en-GB" sz="2200" dirty="0"/>
              <a:t> </a:t>
            </a:r>
            <a:r>
              <a:rPr lang="en-GB" sz="2200" dirty="0" err="1"/>
              <a:t>доступна</a:t>
            </a:r>
            <a:r>
              <a:rPr lang="en-GB" sz="2200" dirty="0"/>
              <a:t>, </a:t>
            </a:r>
            <a:r>
              <a:rPr lang="en-GB" sz="2200" b="1" dirty="0" err="1"/>
              <a:t>пока</a:t>
            </a:r>
            <a:r>
              <a:rPr lang="en-GB" sz="2200" b="1" dirty="0"/>
              <a:t> </a:t>
            </a:r>
            <a:r>
              <a:rPr lang="en-GB" sz="2200" b="1" dirty="0" err="1"/>
              <a:t>рассматривается</a:t>
            </a:r>
            <a:r>
              <a:rPr lang="en-GB" sz="2200" b="1" dirty="0"/>
              <a:t> </a:t>
            </a:r>
            <a:r>
              <a:rPr lang="en-GB" sz="2200" b="1" dirty="0" err="1"/>
              <a:t>прошение</a:t>
            </a:r>
            <a:r>
              <a:rPr lang="en-GB" sz="2200" b="1" dirty="0"/>
              <a:t> </a:t>
            </a:r>
            <a:r>
              <a:rPr lang="en-GB" sz="2200" b="1" dirty="0" err="1"/>
              <a:t>об</a:t>
            </a:r>
            <a:r>
              <a:rPr lang="en-GB" sz="2200" b="1" dirty="0"/>
              <a:t> </a:t>
            </a:r>
            <a:r>
              <a:rPr lang="en-GB" sz="2200" b="1" dirty="0" err="1"/>
              <a:t>убежище</a:t>
            </a:r>
            <a:r>
              <a:rPr lang="en-GB" sz="2200" b="1" dirty="0"/>
              <a:t> и </a:t>
            </a:r>
            <a:r>
              <a:rPr lang="en-GB" sz="2200" b="1" dirty="0" err="1"/>
              <a:t>возможные</a:t>
            </a:r>
            <a:r>
              <a:rPr lang="en-GB" sz="2200" b="1" dirty="0"/>
              <a:t> </a:t>
            </a:r>
            <a:r>
              <a:rPr lang="en-GB" sz="2200" b="1" dirty="0" err="1"/>
              <a:t>апелляции</a:t>
            </a:r>
            <a:r>
              <a:rPr lang="en-GB" sz="2200" dirty="0"/>
              <a:t>. </a:t>
            </a:r>
            <a:r>
              <a:rPr lang="en-GB" sz="2200" dirty="0" err="1"/>
              <a:t>Проситель</a:t>
            </a:r>
            <a:r>
              <a:rPr lang="en-GB" sz="2200" dirty="0"/>
              <a:t> </a:t>
            </a:r>
            <a:r>
              <a:rPr lang="en-GB" sz="2200" dirty="0" err="1"/>
              <a:t>убежища</a:t>
            </a:r>
            <a:r>
              <a:rPr lang="en-GB" sz="2200" dirty="0"/>
              <a:t>, </a:t>
            </a:r>
            <a:r>
              <a:rPr lang="en-GB" sz="2200" dirty="0" err="1"/>
              <a:t>имеющий</a:t>
            </a:r>
            <a:r>
              <a:rPr lang="en-GB" sz="2200" dirty="0"/>
              <a:t> </a:t>
            </a:r>
            <a:r>
              <a:rPr lang="en-GB" sz="2200" dirty="0" err="1"/>
              <a:t>детей-иждивенцев</a:t>
            </a:r>
            <a:r>
              <a:rPr lang="en-GB" sz="2200" dirty="0"/>
              <a:t>, </a:t>
            </a:r>
            <a:r>
              <a:rPr lang="en-GB" sz="2200" dirty="0" err="1"/>
              <a:t>продолжает</a:t>
            </a:r>
            <a:r>
              <a:rPr lang="en-GB" sz="2200" dirty="0"/>
              <a:t> </a:t>
            </a:r>
            <a:r>
              <a:rPr lang="en-GB" sz="2200" dirty="0" err="1"/>
              <a:t>получать</a:t>
            </a:r>
            <a:r>
              <a:rPr lang="en-GB" sz="2200" dirty="0"/>
              <a:t> </a:t>
            </a:r>
            <a:r>
              <a:rPr lang="en-GB" sz="2200" dirty="0" err="1"/>
              <a:t>поддержку</a:t>
            </a:r>
            <a:r>
              <a:rPr lang="en-GB" sz="2200" dirty="0"/>
              <a:t> </a:t>
            </a:r>
            <a:r>
              <a:rPr lang="en-GB" sz="2200" dirty="0" err="1"/>
              <a:t>до</a:t>
            </a:r>
            <a:r>
              <a:rPr lang="en-GB" sz="2200" dirty="0"/>
              <a:t> </a:t>
            </a:r>
            <a:r>
              <a:rPr lang="en-GB" sz="2200" dirty="0" err="1"/>
              <a:t>выдворения</a:t>
            </a:r>
            <a:r>
              <a:rPr lang="en-GB" sz="2200" dirty="0"/>
              <a:t> </a:t>
            </a:r>
            <a:r>
              <a:rPr lang="en-GB" sz="2200" dirty="0" err="1"/>
              <a:t>из</a:t>
            </a:r>
            <a:r>
              <a:rPr lang="en-GB" sz="2200" dirty="0"/>
              <a:t> </a:t>
            </a:r>
            <a:r>
              <a:rPr lang="en-GB" sz="2200" dirty="0" err="1"/>
              <a:t>Великобритании</a:t>
            </a:r>
            <a:r>
              <a:rPr lang="en-GB" sz="2200" dirty="0"/>
              <a:t> </a:t>
            </a:r>
            <a:r>
              <a:rPr lang="en-GB" sz="2200" dirty="0" err="1"/>
              <a:t>или</a:t>
            </a:r>
            <a:r>
              <a:rPr lang="en-GB" sz="2200" dirty="0"/>
              <a:t> </a:t>
            </a:r>
            <a:r>
              <a:rPr lang="en-GB" sz="2200" dirty="0" err="1"/>
              <a:t>пока</a:t>
            </a:r>
            <a:r>
              <a:rPr lang="en-GB" sz="2200" dirty="0"/>
              <a:t> </a:t>
            </a:r>
            <a:r>
              <a:rPr lang="en-GB" sz="2200" dirty="0" err="1"/>
              <a:t>младшему</a:t>
            </a:r>
            <a:r>
              <a:rPr lang="en-GB" sz="2200" dirty="0"/>
              <a:t> </a:t>
            </a:r>
            <a:r>
              <a:rPr lang="en-GB" sz="2200" dirty="0" err="1"/>
              <a:t>ребенку</a:t>
            </a:r>
            <a:r>
              <a:rPr lang="en-GB" sz="2200" dirty="0"/>
              <a:t> </a:t>
            </a:r>
            <a:r>
              <a:rPr lang="en-GB" sz="2200" dirty="0" err="1"/>
              <a:t>не</a:t>
            </a:r>
            <a:r>
              <a:rPr lang="en-GB" sz="2200" dirty="0"/>
              <a:t> </a:t>
            </a:r>
            <a:r>
              <a:rPr lang="en-GB" sz="2200" dirty="0" err="1"/>
              <a:t>исполнится</a:t>
            </a:r>
            <a:r>
              <a:rPr lang="en-GB" sz="2200" dirty="0"/>
              <a:t> 18.</a:t>
            </a:r>
          </a:p>
          <a:p>
            <a:pPr algn="just">
              <a:buClr>
                <a:srgbClr val="8AD0D6"/>
              </a:buClr>
              <a:buFont typeface="Wingdings 3"/>
              <a:buChar char=""/>
            </a:pPr>
            <a:endParaRPr lang="en-GB" sz="2200" dirty="0"/>
          </a:p>
          <a:p>
            <a:pPr algn="just">
              <a:buClr>
                <a:srgbClr val="8AD0D6"/>
              </a:buClr>
              <a:buFont typeface="Wingdings 3"/>
              <a:buChar char=""/>
            </a:pPr>
            <a:r>
              <a:rPr lang="en-GB" sz="2200" dirty="0" err="1"/>
              <a:t>Жилье</a:t>
            </a:r>
            <a:r>
              <a:rPr lang="en-GB" sz="2200" dirty="0"/>
              <a:t> </a:t>
            </a:r>
            <a:r>
              <a:rPr lang="en-GB" sz="2200" dirty="0" err="1"/>
              <a:t>предоставляется</a:t>
            </a:r>
            <a:r>
              <a:rPr lang="en-GB" sz="2200" dirty="0"/>
              <a:t> </a:t>
            </a:r>
            <a:r>
              <a:rPr lang="en-GB" sz="2200" b="1" dirty="0" err="1"/>
              <a:t>без</a:t>
            </a:r>
            <a:r>
              <a:rPr lang="en-GB" sz="2200" b="1" dirty="0"/>
              <a:t> </a:t>
            </a:r>
            <a:r>
              <a:rPr lang="en-GB" sz="2200" b="1" dirty="0" err="1"/>
              <a:t>возможности</a:t>
            </a:r>
            <a:r>
              <a:rPr lang="en-GB" sz="2200" b="1" dirty="0"/>
              <a:t> </a:t>
            </a:r>
            <a:r>
              <a:rPr lang="en-GB" sz="2200" b="1" dirty="0" err="1"/>
              <a:t>выбора</a:t>
            </a:r>
            <a:r>
              <a:rPr lang="en-GB" sz="2200" b="1" dirty="0"/>
              <a:t> </a:t>
            </a:r>
            <a:r>
              <a:rPr lang="en-GB" sz="2200" dirty="0"/>
              <a:t>и </a:t>
            </a:r>
            <a:r>
              <a:rPr lang="en-GB" sz="2200" dirty="0" err="1"/>
              <a:t>может</a:t>
            </a:r>
            <a:r>
              <a:rPr lang="en-GB" sz="2200" dirty="0"/>
              <a:t> </a:t>
            </a:r>
            <a:r>
              <a:rPr lang="en-GB" sz="2200" dirty="0" err="1"/>
              <a:t>быть</a:t>
            </a:r>
            <a:r>
              <a:rPr lang="en-GB" sz="2200" dirty="0"/>
              <a:t> </a:t>
            </a:r>
            <a:r>
              <a:rPr lang="en-GB" sz="2200" dirty="0" err="1"/>
              <a:t>предоставлено</a:t>
            </a:r>
            <a:r>
              <a:rPr lang="en-GB" sz="2200" dirty="0"/>
              <a:t> в </a:t>
            </a:r>
            <a:r>
              <a:rPr lang="en-GB" sz="2200" dirty="0" err="1"/>
              <a:t>любом</a:t>
            </a:r>
            <a:r>
              <a:rPr lang="en-GB" sz="2200" dirty="0"/>
              <a:t> </a:t>
            </a:r>
            <a:r>
              <a:rPr lang="en-GB" sz="2200" dirty="0" err="1"/>
              <a:t>месте</a:t>
            </a:r>
            <a:r>
              <a:rPr lang="en-GB" sz="2200" dirty="0"/>
              <a:t> в </a:t>
            </a:r>
            <a:r>
              <a:rPr lang="en-GB" sz="2200" dirty="0" err="1"/>
              <a:t>Великобритании</a:t>
            </a:r>
            <a:r>
              <a:rPr lang="en-GB" sz="2200" dirty="0"/>
              <a:t>. </a:t>
            </a:r>
            <a:r>
              <a:rPr lang="en-GB" sz="2200" dirty="0" err="1"/>
              <a:t>Одинокие</a:t>
            </a:r>
            <a:r>
              <a:rPr lang="en-GB" sz="2200" dirty="0"/>
              <a:t> </a:t>
            </a:r>
            <a:r>
              <a:rPr lang="en-GB" sz="2200" dirty="0" err="1"/>
              <a:t>заявители</a:t>
            </a:r>
            <a:r>
              <a:rPr lang="en-GB" sz="2200" dirty="0"/>
              <a:t> </a:t>
            </a:r>
            <a:r>
              <a:rPr lang="en-GB" sz="2200" dirty="0" err="1"/>
              <a:t>обычно</a:t>
            </a:r>
            <a:r>
              <a:rPr lang="en-GB" sz="2200" dirty="0"/>
              <a:t> </a:t>
            </a:r>
            <a:r>
              <a:rPr lang="en-GB" sz="2200" dirty="0" err="1"/>
              <a:t>получают</a:t>
            </a:r>
            <a:r>
              <a:rPr lang="en-GB" sz="2200" dirty="0"/>
              <a:t> </a:t>
            </a:r>
            <a:r>
              <a:rPr lang="en-GB" sz="2200" dirty="0" err="1"/>
              <a:t>одно</a:t>
            </a:r>
            <a:r>
              <a:rPr lang="en-GB" sz="2200" dirty="0"/>
              <a:t> </a:t>
            </a:r>
            <a:r>
              <a:rPr lang="en-GB" sz="2200" dirty="0" err="1"/>
              <a:t>жилье</a:t>
            </a:r>
            <a:r>
              <a:rPr lang="en-GB" sz="2200" dirty="0"/>
              <a:t> </a:t>
            </a:r>
            <a:r>
              <a:rPr lang="en-GB" sz="2200" dirty="0" err="1"/>
              <a:t>на</a:t>
            </a:r>
            <a:r>
              <a:rPr lang="en-GB" sz="2200" dirty="0"/>
              <a:t> </a:t>
            </a:r>
            <a:r>
              <a:rPr lang="en-GB" sz="2200" dirty="0" err="1"/>
              <a:t>двоих</a:t>
            </a:r>
            <a:r>
              <a:rPr lang="en-GB" sz="2200" dirty="0"/>
              <a:t> </a:t>
            </a:r>
            <a:r>
              <a:rPr lang="en-GB" sz="2200" dirty="0" err="1"/>
              <a:t>или</a:t>
            </a:r>
            <a:r>
              <a:rPr lang="en-GB" sz="2200" dirty="0"/>
              <a:t> </a:t>
            </a:r>
            <a:r>
              <a:rPr lang="en-GB" sz="2200" dirty="0" err="1"/>
              <a:t>более</a:t>
            </a:r>
            <a:r>
              <a:rPr lang="en-GB" sz="2200" dirty="0"/>
              <a:t> </a:t>
            </a:r>
            <a:r>
              <a:rPr lang="en-GB" sz="2200" dirty="0" err="1"/>
              <a:t>человек</a:t>
            </a:r>
            <a:r>
              <a:rPr lang="en-GB" sz="2200" dirty="0"/>
              <a:t>. </a:t>
            </a:r>
            <a:r>
              <a:rPr lang="en-GB" sz="2200" dirty="0" err="1"/>
              <a:t>Неоднократно</a:t>
            </a:r>
            <a:r>
              <a:rPr lang="en-GB" sz="2200" dirty="0"/>
              <a:t> </a:t>
            </a:r>
            <a:r>
              <a:rPr lang="en-GB" sz="2200" dirty="0" err="1"/>
              <a:t>высказывалась</a:t>
            </a:r>
            <a:r>
              <a:rPr lang="en-GB" sz="2200" dirty="0"/>
              <a:t> </a:t>
            </a:r>
            <a:r>
              <a:rPr lang="en-GB" sz="2200" dirty="0" err="1"/>
              <a:t>озабоченность</a:t>
            </a:r>
            <a:r>
              <a:rPr lang="en-GB" sz="2200" dirty="0"/>
              <a:t> </a:t>
            </a:r>
            <a:r>
              <a:rPr lang="en-GB" sz="2200" dirty="0" err="1"/>
              <a:t>по</a:t>
            </a:r>
            <a:r>
              <a:rPr lang="en-GB" sz="2200" dirty="0"/>
              <a:t> </a:t>
            </a:r>
            <a:r>
              <a:rPr lang="en-GB" sz="2200" dirty="0" err="1"/>
              <a:t>поводу</a:t>
            </a:r>
            <a:r>
              <a:rPr lang="en-GB" sz="2200" dirty="0"/>
              <a:t> </a:t>
            </a:r>
            <a:r>
              <a:rPr lang="en-GB" sz="2200" dirty="0" err="1"/>
              <a:t>качества</a:t>
            </a:r>
            <a:r>
              <a:rPr lang="en-GB" sz="2200" dirty="0"/>
              <a:t> </a:t>
            </a:r>
            <a:r>
              <a:rPr lang="en-GB" sz="2200" dirty="0" err="1"/>
              <a:t>жилья</a:t>
            </a:r>
            <a:r>
              <a:rPr lang="en-GB" sz="2200" dirty="0"/>
              <a:t>.</a:t>
            </a:r>
            <a:endParaRPr lang="en-GB"/>
          </a:p>
          <a:p>
            <a:pPr algn="just">
              <a:buClr>
                <a:srgbClr val="8AD0D6"/>
              </a:buClr>
              <a:buFont typeface="Wingdings 3"/>
              <a:buChar char=""/>
            </a:pPr>
            <a:endParaRPr lang="en-GB" sz="2200" dirty="0"/>
          </a:p>
          <a:p>
            <a:pPr algn="just">
              <a:buClr>
                <a:srgbClr val="8AD0D6"/>
              </a:buClr>
              <a:buFont typeface="Wingdings 3"/>
              <a:buChar char=""/>
            </a:pPr>
            <a:r>
              <a:rPr lang="en-GB" sz="2200" dirty="0" err="1"/>
              <a:t>Недельное</a:t>
            </a:r>
            <a:r>
              <a:rPr lang="en-GB" sz="2200" dirty="0"/>
              <a:t> </a:t>
            </a:r>
            <a:r>
              <a:rPr lang="en-GB" sz="2200" dirty="0" err="1"/>
              <a:t>финансовое</a:t>
            </a:r>
            <a:r>
              <a:rPr lang="en-GB" sz="2200" dirty="0"/>
              <a:t> </a:t>
            </a:r>
            <a:r>
              <a:rPr lang="en-GB" sz="2200" dirty="0" err="1"/>
              <a:t>пособие</a:t>
            </a:r>
            <a:r>
              <a:rPr lang="en-GB" sz="2200" dirty="0"/>
              <a:t> </a:t>
            </a:r>
            <a:r>
              <a:rPr lang="en-GB" sz="2200" dirty="0" err="1"/>
              <a:t>сейчас</a:t>
            </a:r>
            <a:r>
              <a:rPr lang="en-GB" sz="2200" dirty="0"/>
              <a:t> </a:t>
            </a:r>
            <a:r>
              <a:rPr lang="en-GB" sz="2200" dirty="0" err="1"/>
              <a:t>составляет</a:t>
            </a:r>
            <a:r>
              <a:rPr lang="en-GB" sz="2200" dirty="0"/>
              <a:t> </a:t>
            </a:r>
            <a:r>
              <a:rPr lang="en-GB" sz="2200" b="1" dirty="0"/>
              <a:t>£36,95 в </a:t>
            </a:r>
            <a:r>
              <a:rPr lang="en-GB" sz="2200" b="1" dirty="0" err="1"/>
              <a:t>неделю</a:t>
            </a:r>
            <a:r>
              <a:rPr lang="en-GB" sz="2200" b="1" dirty="0"/>
              <a:t> </a:t>
            </a:r>
            <a:r>
              <a:rPr lang="en-GB" sz="2200" dirty="0" err="1"/>
              <a:t>на</a:t>
            </a:r>
            <a:r>
              <a:rPr lang="en-GB" sz="2200" dirty="0"/>
              <a:t> </a:t>
            </a:r>
            <a:r>
              <a:rPr lang="en-GB" sz="2200" dirty="0" err="1"/>
              <a:t>каждого</a:t>
            </a:r>
            <a:r>
              <a:rPr lang="en-GB" sz="2200" dirty="0"/>
              <a:t> </a:t>
            </a:r>
            <a:r>
              <a:rPr lang="en-GB" sz="2200" dirty="0" err="1"/>
              <a:t>человека</a:t>
            </a:r>
            <a:r>
              <a:rPr lang="en-GB" sz="2200" dirty="0"/>
              <a:t>. </a:t>
            </a:r>
            <a:r>
              <a:rPr lang="en-GB" sz="2200" dirty="0" err="1"/>
              <a:t>Сравните</a:t>
            </a:r>
            <a:r>
              <a:rPr lang="en-GB" sz="2200" dirty="0"/>
              <a:t> </a:t>
            </a:r>
            <a:r>
              <a:rPr lang="en-GB" sz="2200" dirty="0" err="1"/>
              <a:t>это</a:t>
            </a:r>
            <a:r>
              <a:rPr lang="en-GB" sz="2200" dirty="0"/>
              <a:t> с </a:t>
            </a:r>
            <a:r>
              <a:rPr lang="en-GB" sz="2200" dirty="0" err="1"/>
              <a:t>поддержкой</a:t>
            </a:r>
            <a:r>
              <a:rPr lang="en-GB" sz="2200" dirty="0"/>
              <a:t>, </a:t>
            </a:r>
            <a:r>
              <a:rPr lang="en-GB" sz="2200" dirty="0" err="1"/>
              <a:t>которую</a:t>
            </a:r>
            <a:r>
              <a:rPr lang="en-GB" sz="2200" dirty="0"/>
              <a:t> в </a:t>
            </a:r>
            <a:r>
              <a:rPr lang="en-GB" sz="2200" dirty="0" err="1"/>
              <a:t>Великобритании</a:t>
            </a:r>
            <a:r>
              <a:rPr lang="en-GB" sz="2200" dirty="0"/>
              <a:t> </a:t>
            </a:r>
            <a:r>
              <a:rPr lang="en-GB" sz="2200" dirty="0" err="1"/>
              <a:t>получают</a:t>
            </a:r>
            <a:r>
              <a:rPr lang="en-GB" sz="2200" dirty="0"/>
              <a:t> </a:t>
            </a:r>
            <a:r>
              <a:rPr lang="en-GB" sz="2200" dirty="0" err="1"/>
              <a:t>одинокие</a:t>
            </a:r>
            <a:r>
              <a:rPr lang="en-GB" sz="2200" dirty="0"/>
              <a:t> </a:t>
            </a:r>
            <a:r>
              <a:rPr lang="en-GB" sz="2200" b="1" dirty="0" err="1"/>
              <a:t>люди</a:t>
            </a:r>
            <a:r>
              <a:rPr lang="en-GB" sz="2200" dirty="0"/>
              <a:t> </a:t>
            </a:r>
            <a:r>
              <a:rPr lang="en-GB" sz="2200" b="1" dirty="0" err="1"/>
              <a:t>старше</a:t>
            </a:r>
            <a:r>
              <a:rPr lang="en-GB" sz="2200" b="1" dirty="0"/>
              <a:t> 25 </a:t>
            </a:r>
            <a:r>
              <a:rPr lang="en-GB" sz="2200" b="1" dirty="0" err="1"/>
              <a:t>лет</a:t>
            </a:r>
            <a:r>
              <a:rPr lang="en-GB" sz="2200" b="1" dirty="0"/>
              <a:t> - £73,10</a:t>
            </a:r>
            <a:r>
              <a:rPr lang="en-GB" sz="2200" dirty="0"/>
              <a:t> в </a:t>
            </a:r>
            <a:r>
              <a:rPr lang="en-GB" sz="2200" dirty="0" err="1"/>
              <a:t>неделю</a:t>
            </a:r>
            <a:r>
              <a:rPr lang="en-GB" sz="2200" dirty="0"/>
              <a:t>, и в </a:t>
            </a:r>
            <a:r>
              <a:rPr lang="en-GB" sz="2200" dirty="0" err="1"/>
              <a:t>возрасте</a:t>
            </a:r>
            <a:r>
              <a:rPr lang="en-GB" sz="2200" dirty="0"/>
              <a:t> 16-24 </a:t>
            </a:r>
            <a:r>
              <a:rPr lang="en-GB" sz="2200" dirty="0" err="1"/>
              <a:t>лет</a:t>
            </a:r>
            <a:r>
              <a:rPr lang="en-GB" sz="2200" dirty="0"/>
              <a:t> - £57,90 в </a:t>
            </a:r>
            <a:r>
              <a:rPr lang="en-GB" sz="2200" dirty="0" err="1"/>
              <a:t>неделю</a:t>
            </a:r>
            <a:r>
              <a:rPr lang="en-GB" sz="2200" dirty="0"/>
              <a:t>.</a:t>
            </a:r>
            <a:endParaRPr lang="en-GB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57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972</TotalTime>
  <Words>2299</Words>
  <Application>Microsoft Office PowerPoint</Application>
  <PresentationFormat>Широкоэкранный</PresentationFormat>
  <Paragraphs>353</Paragraphs>
  <Slides>54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54</vt:i4>
      </vt:variant>
    </vt:vector>
  </HeadingPairs>
  <TitlesOfParts>
    <vt:vector size="63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1_Ion</vt:lpstr>
      <vt:lpstr>2_Ion</vt:lpstr>
      <vt:lpstr>Процесс получения убежища и защита прав человека в Великобритании - основные этапы</vt:lpstr>
      <vt:lpstr>ОСНОВНОЙ ЭТАП 1: Прибытие, проверка и оценка возможности освобождения до принятия решения</vt:lpstr>
      <vt:lpstr>Презентация PowerPoint</vt:lpstr>
      <vt:lpstr>Освобождение до принятия решения </vt:lpstr>
      <vt:lpstr>Презентация PowerPoint</vt:lpstr>
      <vt:lpstr>Презентация PowerPoint</vt:lpstr>
      <vt:lpstr>Презентация PowerPoint</vt:lpstr>
      <vt:lpstr>Поддержка при предоставлении убежища </vt:lpstr>
      <vt:lpstr>Презентация PowerPoint</vt:lpstr>
      <vt:lpstr>Дублинская конвенция</vt:lpstr>
      <vt:lpstr>Презентация PowerPoint</vt:lpstr>
      <vt:lpstr>Презентация PowerPoint</vt:lpstr>
      <vt:lpstr>Незаконный труд</vt:lpstr>
      <vt:lpstr>Презентация PowerPoint</vt:lpstr>
      <vt:lpstr>Презентация PowerPoint</vt:lpstr>
      <vt:lpstr>Презентация PowerPoint</vt:lpstr>
      <vt:lpstr>Частная аренда жилья</vt:lpstr>
      <vt:lpstr>Презентация PowerPoint</vt:lpstr>
      <vt:lpstr>Презентация PowerPoint</vt:lpstr>
      <vt:lpstr>Презентация PowerPoint</vt:lpstr>
      <vt:lpstr>Водительские права:  </vt:lpstr>
      <vt:lpstr>Презентация PowerPoint</vt:lpstr>
      <vt:lpstr>Презентация PowerPoint</vt:lpstr>
      <vt:lpstr>Презентация PowerPoint</vt:lpstr>
      <vt:lpstr>Возможные исходы</vt:lpstr>
      <vt:lpstr>Презентация PowerPoint</vt:lpstr>
      <vt:lpstr>Презентация PowerPoint</vt:lpstr>
      <vt:lpstr>Презентация PowerPoint</vt:lpstr>
      <vt:lpstr>Современ-ное рабство и торговля людьми </vt:lpstr>
      <vt:lpstr>NRM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Права на обжалование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Когда право человека на апелляцию становится исчерпанным?</vt:lpstr>
      <vt:lpstr>Презентация PowerPoint</vt:lpstr>
      <vt:lpstr>Прошение о дальнейшем разрешении оставаться в стране</vt:lpstr>
      <vt:lpstr>Презентация PowerPoint</vt:lpstr>
      <vt:lpstr>Этапы процесса</vt:lpstr>
      <vt:lpstr>Презентация PowerPoint</vt:lpstr>
      <vt:lpstr>Презентация PowerPoint</vt:lpstr>
      <vt:lpstr>Контактная информация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asylum process- key stages</dc:title>
  <dc:creator>Deirdre Sheahan</dc:creator>
  <cp:lastModifiedBy>Maria Razumovskaya</cp:lastModifiedBy>
  <cp:revision>500</cp:revision>
  <dcterms:created xsi:type="dcterms:W3CDTF">2015-11-28T17:10:11Z</dcterms:created>
  <dcterms:modified xsi:type="dcterms:W3CDTF">2018-01-31T10:22:43Z</dcterms:modified>
</cp:coreProperties>
</file>